
<file path=[Content_Types].xml><?xml version="1.0" encoding="utf-8"?>
<Types xmlns="http://schemas.openxmlformats.org/package/2006/content-types">
  <Default Extension="emf" ContentType="image/x-emf"/>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71" r:id="rId1"/>
  </p:sldMasterIdLst>
  <p:notesMasterIdLst>
    <p:notesMasterId r:id="rId92"/>
  </p:notesMasterIdLst>
  <p:sldIdLst>
    <p:sldId id="361" r:id="rId2"/>
    <p:sldId id="257" r:id="rId3"/>
    <p:sldId id="333" r:id="rId4"/>
    <p:sldId id="359" r:id="rId5"/>
    <p:sldId id="334" r:id="rId6"/>
    <p:sldId id="337" r:id="rId7"/>
    <p:sldId id="320" r:id="rId8"/>
    <p:sldId id="326" r:id="rId9"/>
    <p:sldId id="322" r:id="rId10"/>
    <p:sldId id="321" r:id="rId11"/>
    <p:sldId id="324" r:id="rId12"/>
    <p:sldId id="325" r:id="rId13"/>
    <p:sldId id="323" r:id="rId14"/>
    <p:sldId id="327" r:id="rId15"/>
    <p:sldId id="328" r:id="rId16"/>
    <p:sldId id="329" r:id="rId17"/>
    <p:sldId id="331" r:id="rId18"/>
    <p:sldId id="330" r:id="rId19"/>
    <p:sldId id="332" r:id="rId20"/>
    <p:sldId id="360" r:id="rId21"/>
    <p:sldId id="339" r:id="rId22"/>
    <p:sldId id="288" r:id="rId23"/>
    <p:sldId id="289" r:id="rId24"/>
    <p:sldId id="290" r:id="rId25"/>
    <p:sldId id="292" r:id="rId26"/>
    <p:sldId id="293" r:id="rId27"/>
    <p:sldId id="294" r:id="rId28"/>
    <p:sldId id="295" r:id="rId29"/>
    <p:sldId id="296" r:id="rId30"/>
    <p:sldId id="297" r:id="rId31"/>
    <p:sldId id="298" r:id="rId32"/>
    <p:sldId id="299" r:id="rId33"/>
    <p:sldId id="301" r:id="rId34"/>
    <p:sldId id="302" r:id="rId35"/>
    <p:sldId id="303" r:id="rId36"/>
    <p:sldId id="304" r:id="rId37"/>
    <p:sldId id="305" r:id="rId38"/>
    <p:sldId id="306" r:id="rId39"/>
    <p:sldId id="307" r:id="rId40"/>
    <p:sldId id="308" r:id="rId41"/>
    <p:sldId id="309" r:id="rId42"/>
    <p:sldId id="310" r:id="rId43"/>
    <p:sldId id="311" r:id="rId44"/>
    <p:sldId id="340" r:id="rId45"/>
    <p:sldId id="341" r:id="rId46"/>
    <p:sldId id="342" r:id="rId47"/>
    <p:sldId id="343" r:id="rId48"/>
    <p:sldId id="274" r:id="rId49"/>
    <p:sldId id="344" r:id="rId50"/>
    <p:sldId id="345" r:id="rId51"/>
    <p:sldId id="346" r:id="rId52"/>
    <p:sldId id="347" r:id="rId53"/>
    <p:sldId id="348" r:id="rId54"/>
    <p:sldId id="349" r:id="rId55"/>
    <p:sldId id="350" r:id="rId56"/>
    <p:sldId id="351" r:id="rId57"/>
    <p:sldId id="352" r:id="rId58"/>
    <p:sldId id="353" r:id="rId59"/>
    <p:sldId id="354" r:id="rId60"/>
    <p:sldId id="355" r:id="rId61"/>
    <p:sldId id="356" r:id="rId62"/>
    <p:sldId id="357" r:id="rId63"/>
    <p:sldId id="358" r:id="rId64"/>
    <p:sldId id="260" r:id="rId65"/>
    <p:sldId id="262" r:id="rId66"/>
    <p:sldId id="263" r:id="rId67"/>
    <p:sldId id="264" r:id="rId68"/>
    <p:sldId id="266" r:id="rId69"/>
    <p:sldId id="267" r:id="rId70"/>
    <p:sldId id="268" r:id="rId71"/>
    <p:sldId id="269" r:id="rId72"/>
    <p:sldId id="270" r:id="rId73"/>
    <p:sldId id="271" r:id="rId74"/>
    <p:sldId id="273" r:id="rId75"/>
    <p:sldId id="275" r:id="rId76"/>
    <p:sldId id="272" r:id="rId77"/>
    <p:sldId id="276" r:id="rId78"/>
    <p:sldId id="277" r:id="rId79"/>
    <p:sldId id="278" r:id="rId80"/>
    <p:sldId id="279" r:id="rId81"/>
    <p:sldId id="280" r:id="rId82"/>
    <p:sldId id="281" r:id="rId83"/>
    <p:sldId id="283" r:id="rId84"/>
    <p:sldId id="282" r:id="rId85"/>
    <p:sldId id="285" r:id="rId86"/>
    <p:sldId id="284" r:id="rId87"/>
    <p:sldId id="286" r:id="rId88"/>
    <p:sldId id="287" r:id="rId89"/>
    <p:sldId id="265" r:id="rId90"/>
    <p:sldId id="261" r:id="rId91"/>
  </p:sldIdLst>
  <p:sldSz cx="12192000" cy="6858000"/>
  <p:notesSz cx="6858000" cy="9144000"/>
  <p:embeddedFontLst>
    <p:embeddedFont>
      <p:font typeface="Algerian" panose="04020705040A02060702" pitchFamily="82" charset="0"/>
      <p:regular r:id="rId93"/>
    </p:embeddedFont>
    <p:embeddedFont>
      <p:font typeface="Barlow" panose="020B0604020202020204" pitchFamily="2" charset="0"/>
      <p:regular r:id="rId94"/>
      <p:bold r:id="rId95"/>
      <p:italic r:id="rId96"/>
      <p:boldItalic r:id="rId97"/>
    </p:embeddedFont>
    <p:embeddedFont>
      <p:font typeface="Bierstadt" panose="020B0604020202020204" pitchFamily="34" charset="0"/>
      <p:regular r:id="rId98"/>
      <p:bold r:id="rId99"/>
      <p:italic r:id="rId100"/>
      <p:boldItalic r:id="rId101"/>
    </p:embeddedFont>
    <p:embeddedFont>
      <p:font typeface="Calibri" panose="020F0502020204030204" pitchFamily="34" charset="0"/>
      <p:regular r:id="rId102"/>
      <p:bold r:id="rId103"/>
      <p:italic r:id="rId104"/>
      <p:boldItalic r:id="rId105"/>
    </p:embeddedFont>
    <p:embeddedFont>
      <p:font typeface="Calibri Light" panose="020F0302020204030204" pitchFamily="34" charset="0"/>
      <p:regular r:id="rId106"/>
      <p:italic r:id="rId107"/>
    </p:embeddedFont>
    <p:embeddedFont>
      <p:font typeface="Garamond" panose="02020404030301010803" pitchFamily="18" charset="0"/>
      <p:regular r:id="rId108"/>
      <p:bold r:id="rId109"/>
      <p:italic r:id="rId110"/>
    </p:embeddedFont>
    <p:embeddedFont>
      <p:font typeface="Malgun Gothic" panose="020B0503020000020004" pitchFamily="34" charset="-127"/>
      <p:regular r:id="rId111"/>
      <p:bold r:id="rId112"/>
    </p:embeddedFont>
    <p:embeddedFont>
      <p:font typeface="Montserrat" panose="00000500000000000000" pitchFamily="2" charset="0"/>
      <p:regular r:id="rId113"/>
      <p:bold r:id="rId114"/>
      <p:italic r:id="rId115"/>
      <p:boldItalic r:id="rId116"/>
    </p:embeddedFont>
    <p:embeddedFont>
      <p:font typeface="Noto Sans" panose="020B0502040504020204" pitchFamily="34" charset="0"/>
      <p:regular r:id="rId117"/>
      <p:bold r:id="rId118"/>
      <p:italic r:id="rId119"/>
      <p:boldItalic r:id="rId120"/>
    </p:embeddedFont>
    <p:embeddedFont>
      <p:font typeface="Source Sans Pro" panose="020B0503030403020204" pitchFamily="34" charset="0"/>
      <p:regular r:id="rId121"/>
      <p:bold r:id="rId122"/>
      <p:italic r:id="rId123"/>
      <p:boldItalic r:id="rId124"/>
    </p:embeddedFont>
    <p:embeddedFont>
      <p:font typeface="Tahoma" panose="020B0604030504040204" pitchFamily="34" charset="0"/>
      <p:regular r:id="rId125"/>
      <p:bold r:id="rId126"/>
    </p:embeddedFont>
  </p:embeddedFontLst>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5418"/>
    <a:srgbClr val="FEECBE"/>
    <a:srgbClr val="FFC387"/>
    <a:srgbClr val="E15134"/>
    <a:srgbClr val="FF9E53"/>
    <a:srgbClr val="282828"/>
    <a:srgbClr val="292929"/>
    <a:srgbClr val="BF922F"/>
    <a:srgbClr val="C66902"/>
    <a:srgbClr val="E6C16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647" autoAdjust="0"/>
    <p:restoredTop sz="94660"/>
  </p:normalViewPr>
  <p:slideViewPr>
    <p:cSldViewPr snapToGrid="0">
      <p:cViewPr varScale="1">
        <p:scale>
          <a:sx n="72" d="100"/>
          <a:sy n="72" d="100"/>
        </p:scale>
        <p:origin x="756" y="72"/>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font" Target="fonts/font25.fntdata"/><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font" Target="fonts/font20.fntdata"/><Relationship Id="rId16" Type="http://schemas.openxmlformats.org/officeDocument/2006/relationships/slide" Target="slides/slide15.xml"/><Relationship Id="rId107" Type="http://schemas.openxmlformats.org/officeDocument/2006/relationships/font" Target="fonts/font15.fntdata"/><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font" Target="fonts/font10.fntdata"/><Relationship Id="rId123" Type="http://schemas.openxmlformats.org/officeDocument/2006/relationships/font" Target="fonts/font31.fntdata"/><Relationship Id="rId128"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font" Target="fonts/font3.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font" Target="fonts/font8.fntdata"/><Relationship Id="rId105" Type="http://schemas.openxmlformats.org/officeDocument/2006/relationships/font" Target="fonts/font13.fntdata"/><Relationship Id="rId113" Type="http://schemas.openxmlformats.org/officeDocument/2006/relationships/font" Target="fonts/font21.fntdata"/><Relationship Id="rId118" Type="http://schemas.openxmlformats.org/officeDocument/2006/relationships/font" Target="fonts/font26.fntdata"/><Relationship Id="rId126" Type="http://schemas.openxmlformats.org/officeDocument/2006/relationships/font" Target="fonts/font3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font" Target="fonts/font1.fntdata"/><Relationship Id="rId98" Type="http://schemas.openxmlformats.org/officeDocument/2006/relationships/font" Target="fonts/font6.fntdata"/><Relationship Id="rId121" Type="http://schemas.openxmlformats.org/officeDocument/2006/relationships/font" Target="fonts/font2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font" Target="fonts/font11.fntdata"/><Relationship Id="rId108" Type="http://schemas.openxmlformats.org/officeDocument/2006/relationships/font" Target="fonts/font16.fntdata"/><Relationship Id="rId116" Type="http://schemas.openxmlformats.org/officeDocument/2006/relationships/font" Target="fonts/font24.fntdata"/><Relationship Id="rId124" Type="http://schemas.openxmlformats.org/officeDocument/2006/relationships/font" Target="fonts/font32.fntdata"/><Relationship Id="rId12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font" Target="fonts/font4.fntdata"/><Relationship Id="rId111" Type="http://schemas.openxmlformats.org/officeDocument/2006/relationships/font" Target="fonts/font19.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font" Target="fonts/font14.fntdata"/><Relationship Id="rId114" Type="http://schemas.openxmlformats.org/officeDocument/2006/relationships/font" Target="fonts/font22.fntdata"/><Relationship Id="rId119" Type="http://schemas.openxmlformats.org/officeDocument/2006/relationships/font" Target="fonts/font27.fntdata"/><Relationship Id="rId12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font" Target="fonts/font2.fntdata"/><Relationship Id="rId99" Type="http://schemas.openxmlformats.org/officeDocument/2006/relationships/font" Target="fonts/font7.fntdata"/><Relationship Id="rId101" Type="http://schemas.openxmlformats.org/officeDocument/2006/relationships/font" Target="fonts/font9.fntdata"/><Relationship Id="rId122" Type="http://schemas.openxmlformats.org/officeDocument/2006/relationships/font" Target="fonts/font30.fntdata"/><Relationship Id="rId13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font" Target="fonts/font17.fntdata"/><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font" Target="fonts/font5.fntdata"/><Relationship Id="rId104" Type="http://schemas.openxmlformats.org/officeDocument/2006/relationships/font" Target="fonts/font12.fntdata"/><Relationship Id="rId120" Type="http://schemas.openxmlformats.org/officeDocument/2006/relationships/font" Target="fonts/font28.fntdata"/><Relationship Id="rId125" Type="http://schemas.openxmlformats.org/officeDocument/2006/relationships/font" Target="fonts/font33.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font" Target="fonts/font18.fntdata"/><Relationship Id="rId115" Type="http://schemas.openxmlformats.org/officeDocument/2006/relationships/font" Target="fonts/font23.fntdata"/><Relationship Id="rId61" Type="http://schemas.openxmlformats.org/officeDocument/2006/relationships/slide" Target="slides/slide60.xml"/><Relationship Id="rId82" Type="http://schemas.openxmlformats.org/officeDocument/2006/relationships/slide" Target="slides/slide81.xml"/></Relationships>
</file>

<file path=ppt/diagrams/_rels/data11.xml.rels><?xml version="1.0" encoding="UTF-8" standalone="yes"?>
<Relationships xmlns="http://schemas.openxmlformats.org/package/2006/relationships"><Relationship Id="rId1" Type="http://schemas.openxmlformats.org/officeDocument/2006/relationships/image" Target="../media/image89.jpg"/></Relationships>
</file>

<file path=ppt/diagrams/_rels/data12.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jpg"/><Relationship Id="rId1" Type="http://schemas.openxmlformats.org/officeDocument/2006/relationships/image" Target="../media/image90.jpg"/></Relationships>
</file>

<file path=ppt/diagrams/_rels/data13.xml.rels><?xml version="1.0" encoding="UTF-8" standalone="yes"?>
<Relationships xmlns="http://schemas.openxmlformats.org/package/2006/relationships"><Relationship Id="rId1" Type="http://schemas.openxmlformats.org/officeDocument/2006/relationships/image" Target="../media/image97.jpeg"/></Relationships>
</file>

<file path=ppt/diagrams/_rels/drawing11.xml.rels><?xml version="1.0" encoding="UTF-8" standalone="yes"?>
<Relationships xmlns="http://schemas.openxmlformats.org/package/2006/relationships"><Relationship Id="rId1" Type="http://schemas.openxmlformats.org/officeDocument/2006/relationships/image" Target="../media/image89.jpg"/></Relationships>
</file>

<file path=ppt/diagrams/_rels/drawing12.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jpg"/><Relationship Id="rId1" Type="http://schemas.openxmlformats.org/officeDocument/2006/relationships/image" Target="../media/image90.jpg"/></Relationships>
</file>

<file path=ppt/diagrams/_rels/drawing13.xml.rels><?xml version="1.0" encoding="UTF-8" standalone="yes"?>
<Relationships xmlns="http://schemas.openxmlformats.org/package/2006/relationships"><Relationship Id="rId1" Type="http://schemas.openxmlformats.org/officeDocument/2006/relationships/image" Target="../media/image97.jpeg"/></Relationships>
</file>

<file path=ppt/diagrams/colors1.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5C15FF-D105-4A0B-95DC-84A63AA1F715}" type="doc">
      <dgm:prSet loTypeId="urn:microsoft.com/office/officeart/2005/8/layout/list1" loCatId="list" qsTypeId="urn:microsoft.com/office/officeart/2005/8/quickstyle/simple1" qsCatId="simple" csTypeId="urn:microsoft.com/office/officeart/2005/8/colors/accent2_5" csCatId="accent2" phldr="1"/>
      <dgm:spPr/>
      <dgm:t>
        <a:bodyPr/>
        <a:lstStyle/>
        <a:p>
          <a:endParaRPr lang="fr-FR"/>
        </a:p>
      </dgm:t>
    </dgm:pt>
    <dgm:pt modelId="{77E84E1F-ADFA-4D68-8619-C628C7F60D31}">
      <dgm:prSet phldrT="[Texte]" phldr="0"/>
      <dgm:spPr/>
      <dgm:t>
        <a:bodyPr/>
        <a:lstStyle/>
        <a:p>
          <a:r>
            <a:rPr lang="en-US" altLang="ko-KR" b="1" dirty="0">
              <a:solidFill>
                <a:schemeClr val="bg1"/>
              </a:solidFill>
              <a:latin typeface="+mj-lt"/>
              <a:ea typeface="맑은 고딕" panose="020B0503020000020004" pitchFamily="50" charset="-127"/>
            </a:rPr>
            <a:t>04  </a:t>
          </a:r>
          <a:r>
            <a:rPr lang="fr-FR" altLang="ko-KR" b="1" dirty="0">
              <a:solidFill>
                <a:schemeClr val="bg1"/>
              </a:solidFill>
              <a:latin typeface="+mj-lt"/>
              <a:ea typeface="맑은 고딕" panose="020B0503020000020004" pitchFamily="50" charset="-127"/>
            </a:rPr>
            <a:t>La diminution de la biodiversité et Pollution de l’air</a:t>
          </a:r>
          <a:endParaRPr lang="fr-FR" b="1" i="1" dirty="0"/>
        </a:p>
      </dgm:t>
    </dgm:pt>
    <dgm:pt modelId="{CD4ABAD4-C326-4824-9E24-C106D9AA715C}" type="parTrans" cxnId="{357065B9-5C74-473D-A8B1-1557D48A3B6D}">
      <dgm:prSet/>
      <dgm:spPr/>
      <dgm:t>
        <a:bodyPr/>
        <a:lstStyle/>
        <a:p>
          <a:endParaRPr lang="fr-FR"/>
        </a:p>
      </dgm:t>
    </dgm:pt>
    <dgm:pt modelId="{F555637D-C996-4264-A468-40C120A8C070}" type="sibTrans" cxnId="{357065B9-5C74-473D-A8B1-1557D48A3B6D}">
      <dgm:prSet/>
      <dgm:spPr/>
      <dgm:t>
        <a:bodyPr/>
        <a:lstStyle/>
        <a:p>
          <a:endParaRPr lang="fr-FR"/>
        </a:p>
      </dgm:t>
    </dgm:pt>
    <dgm:pt modelId="{1AEA00E1-89BB-4AEC-8DD8-490D429460A3}">
      <dgm:prSet phldrT="[Texte]" phldr="0"/>
      <dgm:spPr/>
      <dgm:t>
        <a:bodyPr/>
        <a:lstStyle/>
        <a:p>
          <a:pPr rtl="0"/>
          <a:r>
            <a:rPr lang="fr-FR" b="1" i="1" dirty="0">
              <a:latin typeface="Bierstadt"/>
            </a:rPr>
            <a:t>Conclusion </a:t>
          </a:r>
          <a:endParaRPr lang="fr-FR" dirty="0"/>
        </a:p>
      </dgm:t>
    </dgm:pt>
    <dgm:pt modelId="{EBA69C73-7CCB-4489-9791-C0AD7B7F846A}" type="parTrans" cxnId="{6ECC6B9A-3E87-4686-AB4D-057A1B018EEE}">
      <dgm:prSet/>
      <dgm:spPr/>
      <dgm:t>
        <a:bodyPr/>
        <a:lstStyle/>
        <a:p>
          <a:endParaRPr lang="fr-FR"/>
        </a:p>
      </dgm:t>
    </dgm:pt>
    <dgm:pt modelId="{B3AFFD08-F37C-4E60-A40B-7AD0524C4918}" type="sibTrans" cxnId="{6ECC6B9A-3E87-4686-AB4D-057A1B018EEE}">
      <dgm:prSet/>
      <dgm:spPr/>
      <dgm:t>
        <a:bodyPr/>
        <a:lstStyle/>
        <a:p>
          <a:endParaRPr lang="fr-FR"/>
        </a:p>
      </dgm:t>
    </dgm:pt>
    <dgm:pt modelId="{5012A280-E3B1-4FDE-A019-26786940D0DA}">
      <dgm:prSet phldr="0" custT="1"/>
      <dgm:spPr/>
      <dgm:t>
        <a:bodyPr/>
        <a:lstStyle/>
        <a:p>
          <a:pPr rtl="0"/>
          <a:r>
            <a:rPr lang="fr-FR" sz="1800" b="1" kern="1200" dirty="0">
              <a:solidFill>
                <a:prstClr val="white"/>
              </a:solidFill>
              <a:latin typeface="Calibri"/>
              <a:ea typeface="맑은 고딕" panose="020B0503020000020004" pitchFamily="50" charset="-127"/>
              <a:cs typeface="+mn-cs"/>
            </a:rPr>
            <a:t>Introduction</a:t>
          </a:r>
          <a:r>
            <a:rPr lang="fr-FR" sz="1800" b="1" i="1" kern="1200" dirty="0"/>
            <a:t> </a:t>
          </a:r>
          <a:endParaRPr lang="en-US" sz="1800" b="1" i="1" kern="1200" dirty="0"/>
        </a:p>
      </dgm:t>
    </dgm:pt>
    <dgm:pt modelId="{078E9122-C3A3-4942-93DC-14743E8F4955}" type="parTrans" cxnId="{249A6D1F-B852-483E-B7F4-0DE7E279660F}">
      <dgm:prSet/>
      <dgm:spPr/>
      <dgm:t>
        <a:bodyPr/>
        <a:lstStyle/>
        <a:p>
          <a:endParaRPr lang="fr-FR"/>
        </a:p>
      </dgm:t>
    </dgm:pt>
    <dgm:pt modelId="{2669E40E-FFE5-4311-9273-C4D39B16DF36}" type="sibTrans" cxnId="{249A6D1F-B852-483E-B7F4-0DE7E279660F}">
      <dgm:prSet/>
      <dgm:spPr/>
      <dgm:t>
        <a:bodyPr/>
        <a:lstStyle/>
        <a:p>
          <a:endParaRPr lang="fr-FR"/>
        </a:p>
      </dgm:t>
    </dgm:pt>
    <dgm:pt modelId="{10693C60-D469-4CD0-AB40-83120C97DB22}">
      <dgm:prSet phldr="0"/>
      <dgm:spPr/>
      <dgm:t>
        <a:bodyPr/>
        <a:lstStyle/>
        <a:p>
          <a:r>
            <a:rPr lang="en-US" altLang="ko-KR" b="1" dirty="0">
              <a:solidFill>
                <a:schemeClr val="bg1"/>
              </a:solidFill>
              <a:latin typeface="+mj-lt"/>
              <a:ea typeface="맑은 고딕" panose="020B0503020000020004" pitchFamily="50" charset="-127"/>
            </a:rPr>
            <a:t>01  </a:t>
          </a:r>
          <a:r>
            <a:rPr lang="fr-FR" altLang="ko-KR" b="1" dirty="0">
              <a:solidFill>
                <a:schemeClr val="bg1"/>
              </a:solidFill>
              <a:latin typeface="+mj-lt"/>
              <a:ea typeface="맑은 고딕" panose="020B0503020000020004" pitchFamily="50" charset="-127"/>
            </a:rPr>
            <a:t>Les pluies acides et la pollution de l’air </a:t>
          </a:r>
          <a:endParaRPr lang="en-US" b="1" i="1" dirty="0"/>
        </a:p>
      </dgm:t>
    </dgm:pt>
    <dgm:pt modelId="{FC99057D-8C88-4A1C-A6E3-27B8095AD30D}" type="parTrans" cxnId="{1A23AA32-2B82-4536-8033-DF8722AEB5BC}">
      <dgm:prSet/>
      <dgm:spPr/>
      <dgm:t>
        <a:bodyPr/>
        <a:lstStyle/>
        <a:p>
          <a:endParaRPr lang="fr-FR"/>
        </a:p>
      </dgm:t>
    </dgm:pt>
    <dgm:pt modelId="{2D14B728-2234-4E86-A76F-2342BD081698}" type="sibTrans" cxnId="{1A23AA32-2B82-4536-8033-DF8722AEB5BC}">
      <dgm:prSet/>
      <dgm:spPr/>
      <dgm:t>
        <a:bodyPr/>
        <a:lstStyle/>
        <a:p>
          <a:endParaRPr lang="fr-FR"/>
        </a:p>
      </dgm:t>
    </dgm:pt>
    <dgm:pt modelId="{A0ED6564-686F-4369-B785-5AC226285F91}">
      <dgm:prSet phldr="0"/>
      <dgm:spPr/>
      <dgm:t>
        <a:bodyPr/>
        <a:lstStyle/>
        <a:p>
          <a:r>
            <a:rPr lang="en-US" altLang="ko-KR" b="1" dirty="0">
              <a:solidFill>
                <a:schemeClr val="bg1"/>
              </a:solidFill>
              <a:latin typeface="+mj-lt"/>
              <a:ea typeface="맑은 고딕" panose="020B0503020000020004" pitchFamily="50" charset="-127"/>
            </a:rPr>
            <a:t>02  </a:t>
          </a:r>
          <a:r>
            <a:rPr lang="fr-FR" altLang="ko-KR" b="1" dirty="0">
              <a:solidFill>
                <a:schemeClr val="bg1"/>
              </a:solidFill>
              <a:latin typeface="+mj-lt"/>
              <a:ea typeface="맑은 고딕" panose="020B0503020000020004" pitchFamily="50" charset="-127"/>
            </a:rPr>
            <a:t>Le changement climatique et la pollution de l’air </a:t>
          </a:r>
          <a:endParaRPr lang="en-US" b="1" i="1" dirty="0"/>
        </a:p>
      </dgm:t>
    </dgm:pt>
    <dgm:pt modelId="{8DDDE9D0-2ADC-4BFA-B9E5-CBC508131FC3}" type="parTrans" cxnId="{E4CAB28E-0427-4824-9CC2-D863FC779AF2}">
      <dgm:prSet/>
      <dgm:spPr/>
      <dgm:t>
        <a:bodyPr/>
        <a:lstStyle/>
        <a:p>
          <a:endParaRPr lang="fr-FR"/>
        </a:p>
      </dgm:t>
    </dgm:pt>
    <dgm:pt modelId="{E21CA843-B82A-40BE-997F-C397ED62A2BD}" type="sibTrans" cxnId="{E4CAB28E-0427-4824-9CC2-D863FC779AF2}">
      <dgm:prSet/>
      <dgm:spPr/>
      <dgm:t>
        <a:bodyPr/>
        <a:lstStyle/>
        <a:p>
          <a:endParaRPr lang="fr-FR"/>
        </a:p>
      </dgm:t>
    </dgm:pt>
    <dgm:pt modelId="{AABBF9B6-B2F1-4337-9E5A-6E4FEFACF14D}">
      <dgm:prSet phldr="0"/>
      <dgm:spPr/>
      <dgm:t>
        <a:bodyPr/>
        <a:lstStyle/>
        <a:p>
          <a:r>
            <a:rPr lang="en-US" altLang="ko-KR" b="1" dirty="0">
              <a:solidFill>
                <a:schemeClr val="bg1"/>
              </a:solidFill>
              <a:latin typeface="+mj-lt"/>
              <a:ea typeface="맑은 고딕" panose="020B0503020000020004" pitchFamily="50" charset="-127"/>
            </a:rPr>
            <a:t>03  </a:t>
          </a:r>
          <a:r>
            <a:rPr lang="fr-FR" altLang="ko-KR" b="1" dirty="0">
              <a:solidFill>
                <a:schemeClr val="bg1"/>
              </a:solidFill>
              <a:latin typeface="+mj-lt"/>
              <a:ea typeface="맑은 고딕" panose="020B0503020000020004" pitchFamily="50" charset="-127"/>
            </a:rPr>
            <a:t>Déforestation et Pollution de l’air</a:t>
          </a:r>
          <a:endParaRPr lang="en-US" b="1" i="1" dirty="0"/>
        </a:p>
      </dgm:t>
    </dgm:pt>
    <dgm:pt modelId="{3006162B-6522-4754-B971-EDF761E3FD4F}" type="parTrans" cxnId="{97E1AB99-6C7C-4C46-A15E-DA39C1FDF038}">
      <dgm:prSet/>
      <dgm:spPr/>
      <dgm:t>
        <a:bodyPr/>
        <a:lstStyle/>
        <a:p>
          <a:endParaRPr lang="fr-FR"/>
        </a:p>
      </dgm:t>
    </dgm:pt>
    <dgm:pt modelId="{D3660A00-A15C-4868-9427-8F6067F7A3AF}" type="sibTrans" cxnId="{97E1AB99-6C7C-4C46-A15E-DA39C1FDF038}">
      <dgm:prSet/>
      <dgm:spPr/>
      <dgm:t>
        <a:bodyPr/>
        <a:lstStyle/>
        <a:p>
          <a:endParaRPr lang="fr-FR"/>
        </a:p>
      </dgm:t>
    </dgm:pt>
    <dgm:pt modelId="{B56AB507-ECC8-4271-B092-FD83F235F748}" type="pres">
      <dgm:prSet presAssocID="{DE5C15FF-D105-4A0B-95DC-84A63AA1F715}" presName="linear" presStyleCnt="0">
        <dgm:presLayoutVars>
          <dgm:dir/>
          <dgm:animLvl val="lvl"/>
          <dgm:resizeHandles val="exact"/>
        </dgm:presLayoutVars>
      </dgm:prSet>
      <dgm:spPr/>
    </dgm:pt>
    <dgm:pt modelId="{165F0D3F-F15D-41AA-A20C-98BAF82873A4}" type="pres">
      <dgm:prSet presAssocID="{5012A280-E3B1-4FDE-A019-26786940D0DA}" presName="parentLin" presStyleCnt="0"/>
      <dgm:spPr/>
    </dgm:pt>
    <dgm:pt modelId="{097D2317-B8C8-4522-846A-08BE8CF2BF96}" type="pres">
      <dgm:prSet presAssocID="{5012A280-E3B1-4FDE-A019-26786940D0DA}" presName="parentLeftMargin" presStyleLbl="node1" presStyleIdx="0" presStyleCnt="6"/>
      <dgm:spPr/>
    </dgm:pt>
    <dgm:pt modelId="{A02D4421-9C69-4DC2-97D2-DD56459CCDE8}" type="pres">
      <dgm:prSet presAssocID="{5012A280-E3B1-4FDE-A019-26786940D0DA}" presName="parentText" presStyleLbl="node1" presStyleIdx="0" presStyleCnt="6">
        <dgm:presLayoutVars>
          <dgm:chMax val="0"/>
          <dgm:bulletEnabled val="1"/>
        </dgm:presLayoutVars>
      </dgm:prSet>
      <dgm:spPr/>
    </dgm:pt>
    <dgm:pt modelId="{5795650A-6F33-4039-B5BA-6ADB7B31594D}" type="pres">
      <dgm:prSet presAssocID="{5012A280-E3B1-4FDE-A019-26786940D0DA}" presName="negativeSpace" presStyleCnt="0"/>
      <dgm:spPr/>
    </dgm:pt>
    <dgm:pt modelId="{56B620ED-228A-44B1-B670-6CCE5268A00F}" type="pres">
      <dgm:prSet presAssocID="{5012A280-E3B1-4FDE-A019-26786940D0DA}" presName="childText" presStyleLbl="conFgAcc1" presStyleIdx="0" presStyleCnt="6" custLinFactNeighborX="-130" custLinFactNeighborY="-26132">
        <dgm:presLayoutVars>
          <dgm:bulletEnabled val="1"/>
        </dgm:presLayoutVars>
      </dgm:prSet>
      <dgm:spPr/>
    </dgm:pt>
    <dgm:pt modelId="{BAC7619C-00CC-4D34-AF38-91F995D5E284}" type="pres">
      <dgm:prSet presAssocID="{2669E40E-FFE5-4311-9273-C4D39B16DF36}" presName="spaceBetweenRectangles" presStyleCnt="0"/>
      <dgm:spPr/>
    </dgm:pt>
    <dgm:pt modelId="{F73D1C0F-F7BC-42EC-AAF5-F3C7685BD9B1}" type="pres">
      <dgm:prSet presAssocID="{10693C60-D469-4CD0-AB40-83120C97DB22}" presName="parentLin" presStyleCnt="0"/>
      <dgm:spPr/>
    </dgm:pt>
    <dgm:pt modelId="{514D4501-D77A-4214-AE7E-15DF92E456BD}" type="pres">
      <dgm:prSet presAssocID="{10693C60-D469-4CD0-AB40-83120C97DB22}" presName="parentLeftMargin" presStyleLbl="node1" presStyleIdx="0" presStyleCnt="6"/>
      <dgm:spPr/>
    </dgm:pt>
    <dgm:pt modelId="{2D40E8EB-625D-47B8-A796-2A956AB7F967}" type="pres">
      <dgm:prSet presAssocID="{10693C60-D469-4CD0-AB40-83120C97DB22}" presName="parentText" presStyleLbl="node1" presStyleIdx="1" presStyleCnt="6">
        <dgm:presLayoutVars>
          <dgm:chMax val="0"/>
          <dgm:bulletEnabled val="1"/>
        </dgm:presLayoutVars>
      </dgm:prSet>
      <dgm:spPr/>
    </dgm:pt>
    <dgm:pt modelId="{33A126A2-1A24-4DFD-981F-28DB41C9032A}" type="pres">
      <dgm:prSet presAssocID="{10693C60-D469-4CD0-AB40-83120C97DB22}" presName="negativeSpace" presStyleCnt="0"/>
      <dgm:spPr/>
    </dgm:pt>
    <dgm:pt modelId="{BCBA4642-84D8-4155-A9E4-A117ED453E75}" type="pres">
      <dgm:prSet presAssocID="{10693C60-D469-4CD0-AB40-83120C97DB22}" presName="childText" presStyleLbl="conFgAcc1" presStyleIdx="1" presStyleCnt="6">
        <dgm:presLayoutVars>
          <dgm:bulletEnabled val="1"/>
        </dgm:presLayoutVars>
      </dgm:prSet>
      <dgm:spPr/>
    </dgm:pt>
    <dgm:pt modelId="{9151B981-552C-4103-B86C-22556482F205}" type="pres">
      <dgm:prSet presAssocID="{2D14B728-2234-4E86-A76F-2342BD081698}" presName="spaceBetweenRectangles" presStyleCnt="0"/>
      <dgm:spPr/>
    </dgm:pt>
    <dgm:pt modelId="{A909EDC4-E912-4264-8BDE-4134B9F70818}" type="pres">
      <dgm:prSet presAssocID="{A0ED6564-686F-4369-B785-5AC226285F91}" presName="parentLin" presStyleCnt="0"/>
      <dgm:spPr/>
    </dgm:pt>
    <dgm:pt modelId="{F6EB6A1E-5FA4-4507-86C0-D0A94B14207F}" type="pres">
      <dgm:prSet presAssocID="{A0ED6564-686F-4369-B785-5AC226285F91}" presName="parentLeftMargin" presStyleLbl="node1" presStyleIdx="1" presStyleCnt="6"/>
      <dgm:spPr/>
    </dgm:pt>
    <dgm:pt modelId="{0ACB864B-8B8E-4D7D-8089-B75CC8E98198}" type="pres">
      <dgm:prSet presAssocID="{A0ED6564-686F-4369-B785-5AC226285F91}" presName="parentText" presStyleLbl="node1" presStyleIdx="2" presStyleCnt="6" custLinFactNeighborX="-1295" custLinFactNeighborY="1640">
        <dgm:presLayoutVars>
          <dgm:chMax val="0"/>
          <dgm:bulletEnabled val="1"/>
        </dgm:presLayoutVars>
      </dgm:prSet>
      <dgm:spPr/>
    </dgm:pt>
    <dgm:pt modelId="{764E6C48-B67D-436D-BC43-27D1B64E4D2A}" type="pres">
      <dgm:prSet presAssocID="{A0ED6564-686F-4369-B785-5AC226285F91}" presName="negativeSpace" presStyleCnt="0"/>
      <dgm:spPr/>
    </dgm:pt>
    <dgm:pt modelId="{A98F18B2-B300-4A9E-80C6-905DB38179CC}" type="pres">
      <dgm:prSet presAssocID="{A0ED6564-686F-4369-B785-5AC226285F91}" presName="childText" presStyleLbl="conFgAcc1" presStyleIdx="2" presStyleCnt="6">
        <dgm:presLayoutVars>
          <dgm:bulletEnabled val="1"/>
        </dgm:presLayoutVars>
      </dgm:prSet>
      <dgm:spPr/>
    </dgm:pt>
    <dgm:pt modelId="{D88EEEDC-EE3E-4C76-9866-8C096A7DF23D}" type="pres">
      <dgm:prSet presAssocID="{E21CA843-B82A-40BE-997F-C397ED62A2BD}" presName="spaceBetweenRectangles" presStyleCnt="0"/>
      <dgm:spPr/>
    </dgm:pt>
    <dgm:pt modelId="{99DAD274-7B3C-45C4-A71E-D0235265BEBC}" type="pres">
      <dgm:prSet presAssocID="{AABBF9B6-B2F1-4337-9E5A-6E4FEFACF14D}" presName="parentLin" presStyleCnt="0"/>
      <dgm:spPr/>
    </dgm:pt>
    <dgm:pt modelId="{EF52D19E-07DF-4809-99D9-785B26E43A51}" type="pres">
      <dgm:prSet presAssocID="{AABBF9B6-B2F1-4337-9E5A-6E4FEFACF14D}" presName="parentLeftMargin" presStyleLbl="node1" presStyleIdx="2" presStyleCnt="6"/>
      <dgm:spPr/>
    </dgm:pt>
    <dgm:pt modelId="{CFF30C57-4A2B-4220-900B-F059A8DCFEB1}" type="pres">
      <dgm:prSet presAssocID="{AABBF9B6-B2F1-4337-9E5A-6E4FEFACF14D}" presName="parentText" presStyleLbl="node1" presStyleIdx="3" presStyleCnt="6">
        <dgm:presLayoutVars>
          <dgm:chMax val="0"/>
          <dgm:bulletEnabled val="1"/>
        </dgm:presLayoutVars>
      </dgm:prSet>
      <dgm:spPr/>
    </dgm:pt>
    <dgm:pt modelId="{53689B8B-65A7-4730-A021-7D65B7FA61CA}" type="pres">
      <dgm:prSet presAssocID="{AABBF9B6-B2F1-4337-9E5A-6E4FEFACF14D}" presName="negativeSpace" presStyleCnt="0"/>
      <dgm:spPr/>
    </dgm:pt>
    <dgm:pt modelId="{EC861383-D63A-44E9-A933-39DDCE1E2E57}" type="pres">
      <dgm:prSet presAssocID="{AABBF9B6-B2F1-4337-9E5A-6E4FEFACF14D}" presName="childText" presStyleLbl="conFgAcc1" presStyleIdx="3" presStyleCnt="6">
        <dgm:presLayoutVars>
          <dgm:bulletEnabled val="1"/>
        </dgm:presLayoutVars>
      </dgm:prSet>
      <dgm:spPr/>
    </dgm:pt>
    <dgm:pt modelId="{7D2759F1-E0E0-47F0-BE1F-F5B86DB32565}" type="pres">
      <dgm:prSet presAssocID="{D3660A00-A15C-4868-9427-8F6067F7A3AF}" presName="spaceBetweenRectangles" presStyleCnt="0"/>
      <dgm:spPr/>
    </dgm:pt>
    <dgm:pt modelId="{6A0F7136-96B3-4A12-BE68-FE62E39EC6D4}" type="pres">
      <dgm:prSet presAssocID="{77E84E1F-ADFA-4D68-8619-C628C7F60D31}" presName="parentLin" presStyleCnt="0"/>
      <dgm:spPr/>
    </dgm:pt>
    <dgm:pt modelId="{6063651E-940B-47C7-BD8B-6CBBB02A4622}" type="pres">
      <dgm:prSet presAssocID="{77E84E1F-ADFA-4D68-8619-C628C7F60D31}" presName="parentLeftMargin" presStyleLbl="node1" presStyleIdx="3" presStyleCnt="6"/>
      <dgm:spPr/>
    </dgm:pt>
    <dgm:pt modelId="{AEA76EFA-68B2-4005-9E4F-BB8FBC1687C4}" type="pres">
      <dgm:prSet presAssocID="{77E84E1F-ADFA-4D68-8619-C628C7F60D31}" presName="parentText" presStyleLbl="node1" presStyleIdx="4" presStyleCnt="6">
        <dgm:presLayoutVars>
          <dgm:chMax val="0"/>
          <dgm:bulletEnabled val="1"/>
        </dgm:presLayoutVars>
      </dgm:prSet>
      <dgm:spPr/>
    </dgm:pt>
    <dgm:pt modelId="{F6CC8B9E-5AF0-48AF-AF6F-2B8E6392D180}" type="pres">
      <dgm:prSet presAssocID="{77E84E1F-ADFA-4D68-8619-C628C7F60D31}" presName="negativeSpace" presStyleCnt="0"/>
      <dgm:spPr/>
    </dgm:pt>
    <dgm:pt modelId="{DD5CAEB7-978C-46EE-89FD-7A2F721BCF5D}" type="pres">
      <dgm:prSet presAssocID="{77E84E1F-ADFA-4D68-8619-C628C7F60D31}" presName="childText" presStyleLbl="conFgAcc1" presStyleIdx="4" presStyleCnt="6">
        <dgm:presLayoutVars>
          <dgm:bulletEnabled val="1"/>
        </dgm:presLayoutVars>
      </dgm:prSet>
      <dgm:spPr/>
    </dgm:pt>
    <dgm:pt modelId="{3E0E69C3-8834-4007-B546-FC499A1B79FF}" type="pres">
      <dgm:prSet presAssocID="{F555637D-C996-4264-A468-40C120A8C070}" presName="spaceBetweenRectangles" presStyleCnt="0"/>
      <dgm:spPr/>
    </dgm:pt>
    <dgm:pt modelId="{2D1D6A17-CFEA-4141-92EB-BEBDB2476881}" type="pres">
      <dgm:prSet presAssocID="{1AEA00E1-89BB-4AEC-8DD8-490D429460A3}" presName="parentLin" presStyleCnt="0"/>
      <dgm:spPr/>
    </dgm:pt>
    <dgm:pt modelId="{D8618BC4-E34B-4D26-A09C-C1AB59F4852A}" type="pres">
      <dgm:prSet presAssocID="{1AEA00E1-89BB-4AEC-8DD8-490D429460A3}" presName="parentLeftMargin" presStyleLbl="node1" presStyleIdx="4" presStyleCnt="6"/>
      <dgm:spPr/>
    </dgm:pt>
    <dgm:pt modelId="{D545D0C7-28F7-4E56-8440-8F1F60E8BBD6}" type="pres">
      <dgm:prSet presAssocID="{1AEA00E1-89BB-4AEC-8DD8-490D429460A3}" presName="parentText" presStyleLbl="node1" presStyleIdx="5" presStyleCnt="6">
        <dgm:presLayoutVars>
          <dgm:chMax val="0"/>
          <dgm:bulletEnabled val="1"/>
        </dgm:presLayoutVars>
      </dgm:prSet>
      <dgm:spPr/>
    </dgm:pt>
    <dgm:pt modelId="{2802AFE9-0111-4715-A6A3-B3CABDBBEF00}" type="pres">
      <dgm:prSet presAssocID="{1AEA00E1-89BB-4AEC-8DD8-490D429460A3}" presName="negativeSpace" presStyleCnt="0"/>
      <dgm:spPr/>
    </dgm:pt>
    <dgm:pt modelId="{B760D7E9-0C17-48F8-A4BA-6236CDF2F9C8}" type="pres">
      <dgm:prSet presAssocID="{1AEA00E1-89BB-4AEC-8DD8-490D429460A3}" presName="childText" presStyleLbl="conFgAcc1" presStyleIdx="5" presStyleCnt="6">
        <dgm:presLayoutVars>
          <dgm:bulletEnabled val="1"/>
        </dgm:presLayoutVars>
      </dgm:prSet>
      <dgm:spPr/>
    </dgm:pt>
  </dgm:ptLst>
  <dgm:cxnLst>
    <dgm:cxn modelId="{F2370805-5FCC-4D2A-88F6-C3C01FFFB05F}" type="presOf" srcId="{A0ED6564-686F-4369-B785-5AC226285F91}" destId="{F6EB6A1E-5FA4-4507-86C0-D0A94B14207F}" srcOrd="0" destOrd="0" presId="urn:microsoft.com/office/officeart/2005/8/layout/list1"/>
    <dgm:cxn modelId="{E52B4814-FD62-470E-BF6E-5E55886C0B10}" type="presOf" srcId="{1AEA00E1-89BB-4AEC-8DD8-490D429460A3}" destId="{D545D0C7-28F7-4E56-8440-8F1F60E8BBD6}" srcOrd="1" destOrd="0" presId="urn:microsoft.com/office/officeart/2005/8/layout/list1"/>
    <dgm:cxn modelId="{E79CA71B-67F8-47F3-8772-D7E529D0CD3C}" type="presOf" srcId="{1AEA00E1-89BB-4AEC-8DD8-490D429460A3}" destId="{D8618BC4-E34B-4D26-A09C-C1AB59F4852A}" srcOrd="0" destOrd="0" presId="urn:microsoft.com/office/officeart/2005/8/layout/list1"/>
    <dgm:cxn modelId="{249A6D1F-B852-483E-B7F4-0DE7E279660F}" srcId="{DE5C15FF-D105-4A0B-95DC-84A63AA1F715}" destId="{5012A280-E3B1-4FDE-A019-26786940D0DA}" srcOrd="0" destOrd="0" parTransId="{078E9122-C3A3-4942-93DC-14743E8F4955}" sibTransId="{2669E40E-FFE5-4311-9273-C4D39B16DF36}"/>
    <dgm:cxn modelId="{1A23AA32-2B82-4536-8033-DF8722AEB5BC}" srcId="{DE5C15FF-D105-4A0B-95DC-84A63AA1F715}" destId="{10693C60-D469-4CD0-AB40-83120C97DB22}" srcOrd="1" destOrd="0" parTransId="{FC99057D-8C88-4A1C-A6E3-27B8095AD30D}" sibTransId="{2D14B728-2234-4E86-A76F-2342BD081698}"/>
    <dgm:cxn modelId="{5E056A3E-1AE3-4E7E-9E04-053D0F4486E6}" type="presOf" srcId="{77E84E1F-ADFA-4D68-8619-C628C7F60D31}" destId="{6063651E-940B-47C7-BD8B-6CBBB02A4622}" srcOrd="0" destOrd="0" presId="urn:microsoft.com/office/officeart/2005/8/layout/list1"/>
    <dgm:cxn modelId="{3C028D5E-8BCF-46A6-9402-2977E2D177F1}" type="presOf" srcId="{A0ED6564-686F-4369-B785-5AC226285F91}" destId="{0ACB864B-8B8E-4D7D-8089-B75CC8E98198}" srcOrd="1" destOrd="0" presId="urn:microsoft.com/office/officeart/2005/8/layout/list1"/>
    <dgm:cxn modelId="{D6D9E163-65F1-4E82-8933-50259192B772}" type="presOf" srcId="{10693C60-D469-4CD0-AB40-83120C97DB22}" destId="{2D40E8EB-625D-47B8-A796-2A956AB7F967}" srcOrd="1" destOrd="0" presId="urn:microsoft.com/office/officeart/2005/8/layout/list1"/>
    <dgm:cxn modelId="{E2FF7B6C-3098-4A7F-B377-4953FB728228}" type="presOf" srcId="{AABBF9B6-B2F1-4337-9E5A-6E4FEFACF14D}" destId="{CFF30C57-4A2B-4220-900B-F059A8DCFEB1}" srcOrd="1" destOrd="0" presId="urn:microsoft.com/office/officeart/2005/8/layout/list1"/>
    <dgm:cxn modelId="{7F03124E-BF9B-4F0C-B04C-3A01D3394762}" type="presOf" srcId="{5012A280-E3B1-4FDE-A019-26786940D0DA}" destId="{097D2317-B8C8-4522-846A-08BE8CF2BF96}" srcOrd="0" destOrd="0" presId="urn:microsoft.com/office/officeart/2005/8/layout/list1"/>
    <dgm:cxn modelId="{C9AF3A8E-C3A1-45A3-AF9E-997843C1AC3A}" type="presOf" srcId="{10693C60-D469-4CD0-AB40-83120C97DB22}" destId="{514D4501-D77A-4214-AE7E-15DF92E456BD}" srcOrd="0" destOrd="0" presId="urn:microsoft.com/office/officeart/2005/8/layout/list1"/>
    <dgm:cxn modelId="{E4CAB28E-0427-4824-9CC2-D863FC779AF2}" srcId="{DE5C15FF-D105-4A0B-95DC-84A63AA1F715}" destId="{A0ED6564-686F-4369-B785-5AC226285F91}" srcOrd="2" destOrd="0" parTransId="{8DDDE9D0-2ADC-4BFA-B9E5-CBC508131FC3}" sibTransId="{E21CA843-B82A-40BE-997F-C397ED62A2BD}"/>
    <dgm:cxn modelId="{97E1AB99-6C7C-4C46-A15E-DA39C1FDF038}" srcId="{DE5C15FF-D105-4A0B-95DC-84A63AA1F715}" destId="{AABBF9B6-B2F1-4337-9E5A-6E4FEFACF14D}" srcOrd="3" destOrd="0" parTransId="{3006162B-6522-4754-B971-EDF761E3FD4F}" sibTransId="{D3660A00-A15C-4868-9427-8F6067F7A3AF}"/>
    <dgm:cxn modelId="{6ECC6B9A-3E87-4686-AB4D-057A1B018EEE}" srcId="{DE5C15FF-D105-4A0B-95DC-84A63AA1F715}" destId="{1AEA00E1-89BB-4AEC-8DD8-490D429460A3}" srcOrd="5" destOrd="0" parTransId="{EBA69C73-7CCB-4489-9791-C0AD7B7F846A}" sibTransId="{B3AFFD08-F37C-4E60-A40B-7AD0524C4918}"/>
    <dgm:cxn modelId="{D9AFE3B6-D092-4D64-8C75-FA6D20B0BC7D}" type="presOf" srcId="{5012A280-E3B1-4FDE-A019-26786940D0DA}" destId="{A02D4421-9C69-4DC2-97D2-DD56459CCDE8}" srcOrd="1" destOrd="0" presId="urn:microsoft.com/office/officeart/2005/8/layout/list1"/>
    <dgm:cxn modelId="{357065B9-5C74-473D-A8B1-1557D48A3B6D}" srcId="{DE5C15FF-D105-4A0B-95DC-84A63AA1F715}" destId="{77E84E1F-ADFA-4D68-8619-C628C7F60D31}" srcOrd="4" destOrd="0" parTransId="{CD4ABAD4-C326-4824-9E24-C106D9AA715C}" sibTransId="{F555637D-C996-4264-A468-40C120A8C070}"/>
    <dgm:cxn modelId="{077F91D5-89A9-4156-BC45-544D6DA15AED}" type="presOf" srcId="{DE5C15FF-D105-4A0B-95DC-84A63AA1F715}" destId="{B56AB507-ECC8-4271-B092-FD83F235F748}" srcOrd="0" destOrd="0" presId="urn:microsoft.com/office/officeart/2005/8/layout/list1"/>
    <dgm:cxn modelId="{099096DE-B3A8-43B5-89F5-8FF78D0FDA05}" type="presOf" srcId="{77E84E1F-ADFA-4D68-8619-C628C7F60D31}" destId="{AEA76EFA-68B2-4005-9E4F-BB8FBC1687C4}" srcOrd="1" destOrd="0" presId="urn:microsoft.com/office/officeart/2005/8/layout/list1"/>
    <dgm:cxn modelId="{1B89C6DF-5837-433D-9D67-9981CB22AFDE}" type="presOf" srcId="{AABBF9B6-B2F1-4337-9E5A-6E4FEFACF14D}" destId="{EF52D19E-07DF-4809-99D9-785B26E43A51}" srcOrd="0" destOrd="0" presId="urn:microsoft.com/office/officeart/2005/8/layout/list1"/>
    <dgm:cxn modelId="{81D193EE-03F4-44F7-BD96-EAB89FDE319A}" type="presParOf" srcId="{B56AB507-ECC8-4271-B092-FD83F235F748}" destId="{165F0D3F-F15D-41AA-A20C-98BAF82873A4}" srcOrd="0" destOrd="0" presId="urn:microsoft.com/office/officeart/2005/8/layout/list1"/>
    <dgm:cxn modelId="{D223D36C-A23E-40D2-9219-1EE1233DB0B4}" type="presParOf" srcId="{165F0D3F-F15D-41AA-A20C-98BAF82873A4}" destId="{097D2317-B8C8-4522-846A-08BE8CF2BF96}" srcOrd="0" destOrd="0" presId="urn:microsoft.com/office/officeart/2005/8/layout/list1"/>
    <dgm:cxn modelId="{E6CF1594-A0AF-4EFF-ADE7-596C2768E4F6}" type="presParOf" srcId="{165F0D3F-F15D-41AA-A20C-98BAF82873A4}" destId="{A02D4421-9C69-4DC2-97D2-DD56459CCDE8}" srcOrd="1" destOrd="0" presId="urn:microsoft.com/office/officeart/2005/8/layout/list1"/>
    <dgm:cxn modelId="{077E7D44-9D8C-4885-9F2B-FFA2EB957B8A}" type="presParOf" srcId="{B56AB507-ECC8-4271-B092-FD83F235F748}" destId="{5795650A-6F33-4039-B5BA-6ADB7B31594D}" srcOrd="1" destOrd="0" presId="urn:microsoft.com/office/officeart/2005/8/layout/list1"/>
    <dgm:cxn modelId="{9ADFA6F6-52BC-4495-B57B-46E5D09743A9}" type="presParOf" srcId="{B56AB507-ECC8-4271-B092-FD83F235F748}" destId="{56B620ED-228A-44B1-B670-6CCE5268A00F}" srcOrd="2" destOrd="0" presId="urn:microsoft.com/office/officeart/2005/8/layout/list1"/>
    <dgm:cxn modelId="{92AE9EEF-16E4-4A89-B83B-080FDD342F54}" type="presParOf" srcId="{B56AB507-ECC8-4271-B092-FD83F235F748}" destId="{BAC7619C-00CC-4D34-AF38-91F995D5E284}" srcOrd="3" destOrd="0" presId="urn:microsoft.com/office/officeart/2005/8/layout/list1"/>
    <dgm:cxn modelId="{49D26E09-9CD4-4F0C-BC7F-68EB5E2A9664}" type="presParOf" srcId="{B56AB507-ECC8-4271-B092-FD83F235F748}" destId="{F73D1C0F-F7BC-42EC-AAF5-F3C7685BD9B1}" srcOrd="4" destOrd="0" presId="urn:microsoft.com/office/officeart/2005/8/layout/list1"/>
    <dgm:cxn modelId="{7BA77EDC-6F0E-4ADA-9744-86B3FA6A9981}" type="presParOf" srcId="{F73D1C0F-F7BC-42EC-AAF5-F3C7685BD9B1}" destId="{514D4501-D77A-4214-AE7E-15DF92E456BD}" srcOrd="0" destOrd="0" presId="urn:microsoft.com/office/officeart/2005/8/layout/list1"/>
    <dgm:cxn modelId="{37DB2924-4046-42E1-8C4C-AA04CA10FA0C}" type="presParOf" srcId="{F73D1C0F-F7BC-42EC-AAF5-F3C7685BD9B1}" destId="{2D40E8EB-625D-47B8-A796-2A956AB7F967}" srcOrd="1" destOrd="0" presId="urn:microsoft.com/office/officeart/2005/8/layout/list1"/>
    <dgm:cxn modelId="{DEF8B0ED-D718-4DFE-8D63-22B52F13AB19}" type="presParOf" srcId="{B56AB507-ECC8-4271-B092-FD83F235F748}" destId="{33A126A2-1A24-4DFD-981F-28DB41C9032A}" srcOrd="5" destOrd="0" presId="urn:microsoft.com/office/officeart/2005/8/layout/list1"/>
    <dgm:cxn modelId="{5C790F64-F25B-41FA-BD1A-6327F4C3FAD6}" type="presParOf" srcId="{B56AB507-ECC8-4271-B092-FD83F235F748}" destId="{BCBA4642-84D8-4155-A9E4-A117ED453E75}" srcOrd="6" destOrd="0" presId="urn:microsoft.com/office/officeart/2005/8/layout/list1"/>
    <dgm:cxn modelId="{F3404890-74E6-4CA3-9830-CA28CE4DD5ED}" type="presParOf" srcId="{B56AB507-ECC8-4271-B092-FD83F235F748}" destId="{9151B981-552C-4103-B86C-22556482F205}" srcOrd="7" destOrd="0" presId="urn:microsoft.com/office/officeart/2005/8/layout/list1"/>
    <dgm:cxn modelId="{673D8352-B043-4522-8BD1-D2F56A472130}" type="presParOf" srcId="{B56AB507-ECC8-4271-B092-FD83F235F748}" destId="{A909EDC4-E912-4264-8BDE-4134B9F70818}" srcOrd="8" destOrd="0" presId="urn:microsoft.com/office/officeart/2005/8/layout/list1"/>
    <dgm:cxn modelId="{321BE070-91D1-414C-BA3F-A919ADD45C5F}" type="presParOf" srcId="{A909EDC4-E912-4264-8BDE-4134B9F70818}" destId="{F6EB6A1E-5FA4-4507-86C0-D0A94B14207F}" srcOrd="0" destOrd="0" presId="urn:microsoft.com/office/officeart/2005/8/layout/list1"/>
    <dgm:cxn modelId="{194ADE2A-6BDC-4D2F-96B5-94C9266C4CA8}" type="presParOf" srcId="{A909EDC4-E912-4264-8BDE-4134B9F70818}" destId="{0ACB864B-8B8E-4D7D-8089-B75CC8E98198}" srcOrd="1" destOrd="0" presId="urn:microsoft.com/office/officeart/2005/8/layout/list1"/>
    <dgm:cxn modelId="{DFA1F633-B78C-45A2-B6F5-D3B7E76C72D5}" type="presParOf" srcId="{B56AB507-ECC8-4271-B092-FD83F235F748}" destId="{764E6C48-B67D-436D-BC43-27D1B64E4D2A}" srcOrd="9" destOrd="0" presId="urn:microsoft.com/office/officeart/2005/8/layout/list1"/>
    <dgm:cxn modelId="{3C9383FC-C2E5-496F-A711-707F088913D5}" type="presParOf" srcId="{B56AB507-ECC8-4271-B092-FD83F235F748}" destId="{A98F18B2-B300-4A9E-80C6-905DB38179CC}" srcOrd="10" destOrd="0" presId="urn:microsoft.com/office/officeart/2005/8/layout/list1"/>
    <dgm:cxn modelId="{B5E9A663-1763-4360-805E-7BC4F934BF70}" type="presParOf" srcId="{B56AB507-ECC8-4271-B092-FD83F235F748}" destId="{D88EEEDC-EE3E-4C76-9866-8C096A7DF23D}" srcOrd="11" destOrd="0" presId="urn:microsoft.com/office/officeart/2005/8/layout/list1"/>
    <dgm:cxn modelId="{13F676B5-CFEF-48E2-8365-D777A936CD89}" type="presParOf" srcId="{B56AB507-ECC8-4271-B092-FD83F235F748}" destId="{99DAD274-7B3C-45C4-A71E-D0235265BEBC}" srcOrd="12" destOrd="0" presId="urn:microsoft.com/office/officeart/2005/8/layout/list1"/>
    <dgm:cxn modelId="{5656895A-22DD-488E-97C6-375B69147D6D}" type="presParOf" srcId="{99DAD274-7B3C-45C4-A71E-D0235265BEBC}" destId="{EF52D19E-07DF-4809-99D9-785B26E43A51}" srcOrd="0" destOrd="0" presId="urn:microsoft.com/office/officeart/2005/8/layout/list1"/>
    <dgm:cxn modelId="{0897FBAB-D4CA-4D3F-BEF6-73077753C54A}" type="presParOf" srcId="{99DAD274-7B3C-45C4-A71E-D0235265BEBC}" destId="{CFF30C57-4A2B-4220-900B-F059A8DCFEB1}" srcOrd="1" destOrd="0" presId="urn:microsoft.com/office/officeart/2005/8/layout/list1"/>
    <dgm:cxn modelId="{8EE9CE8A-B1D8-47C4-ABC6-9082BF9BD63C}" type="presParOf" srcId="{B56AB507-ECC8-4271-B092-FD83F235F748}" destId="{53689B8B-65A7-4730-A021-7D65B7FA61CA}" srcOrd="13" destOrd="0" presId="urn:microsoft.com/office/officeart/2005/8/layout/list1"/>
    <dgm:cxn modelId="{11EDE7FF-4B0C-492D-9CDD-0FDE1C4D7C1E}" type="presParOf" srcId="{B56AB507-ECC8-4271-B092-FD83F235F748}" destId="{EC861383-D63A-44E9-A933-39DDCE1E2E57}" srcOrd="14" destOrd="0" presId="urn:microsoft.com/office/officeart/2005/8/layout/list1"/>
    <dgm:cxn modelId="{0FC7AB3A-F0AD-486E-B578-642AB909624B}" type="presParOf" srcId="{B56AB507-ECC8-4271-B092-FD83F235F748}" destId="{7D2759F1-E0E0-47F0-BE1F-F5B86DB32565}" srcOrd="15" destOrd="0" presId="urn:microsoft.com/office/officeart/2005/8/layout/list1"/>
    <dgm:cxn modelId="{DE4970C9-BB7A-45FD-9A9C-B26ECB425264}" type="presParOf" srcId="{B56AB507-ECC8-4271-B092-FD83F235F748}" destId="{6A0F7136-96B3-4A12-BE68-FE62E39EC6D4}" srcOrd="16" destOrd="0" presId="urn:microsoft.com/office/officeart/2005/8/layout/list1"/>
    <dgm:cxn modelId="{756A9FE6-B22B-4EBB-8EF8-5C8523A2F3A6}" type="presParOf" srcId="{6A0F7136-96B3-4A12-BE68-FE62E39EC6D4}" destId="{6063651E-940B-47C7-BD8B-6CBBB02A4622}" srcOrd="0" destOrd="0" presId="urn:microsoft.com/office/officeart/2005/8/layout/list1"/>
    <dgm:cxn modelId="{0F57D9A3-600F-493A-A271-5E72CBAE6410}" type="presParOf" srcId="{6A0F7136-96B3-4A12-BE68-FE62E39EC6D4}" destId="{AEA76EFA-68B2-4005-9E4F-BB8FBC1687C4}" srcOrd="1" destOrd="0" presId="urn:microsoft.com/office/officeart/2005/8/layout/list1"/>
    <dgm:cxn modelId="{995638F3-85FE-4069-A93A-E12AB0FD3CE3}" type="presParOf" srcId="{B56AB507-ECC8-4271-B092-FD83F235F748}" destId="{F6CC8B9E-5AF0-48AF-AF6F-2B8E6392D180}" srcOrd="17" destOrd="0" presId="urn:microsoft.com/office/officeart/2005/8/layout/list1"/>
    <dgm:cxn modelId="{ABB37DB6-52EE-47DC-B469-09C4EAF2BE11}" type="presParOf" srcId="{B56AB507-ECC8-4271-B092-FD83F235F748}" destId="{DD5CAEB7-978C-46EE-89FD-7A2F721BCF5D}" srcOrd="18" destOrd="0" presId="urn:microsoft.com/office/officeart/2005/8/layout/list1"/>
    <dgm:cxn modelId="{4FE4FDE6-1409-4F0E-B153-5C4A2477555B}" type="presParOf" srcId="{B56AB507-ECC8-4271-B092-FD83F235F748}" destId="{3E0E69C3-8834-4007-B546-FC499A1B79FF}" srcOrd="19" destOrd="0" presId="urn:microsoft.com/office/officeart/2005/8/layout/list1"/>
    <dgm:cxn modelId="{C87F8813-1599-4AD7-99B3-32CD6853F431}" type="presParOf" srcId="{B56AB507-ECC8-4271-B092-FD83F235F748}" destId="{2D1D6A17-CFEA-4141-92EB-BEBDB2476881}" srcOrd="20" destOrd="0" presId="urn:microsoft.com/office/officeart/2005/8/layout/list1"/>
    <dgm:cxn modelId="{DCFA4E5A-A8A1-4E84-A4F9-BA45E598CFB6}" type="presParOf" srcId="{2D1D6A17-CFEA-4141-92EB-BEBDB2476881}" destId="{D8618BC4-E34B-4D26-A09C-C1AB59F4852A}" srcOrd="0" destOrd="0" presId="urn:microsoft.com/office/officeart/2005/8/layout/list1"/>
    <dgm:cxn modelId="{5C1ACAE8-37A8-46FD-9B7E-F94FFCDC43D2}" type="presParOf" srcId="{2D1D6A17-CFEA-4141-92EB-BEBDB2476881}" destId="{D545D0C7-28F7-4E56-8440-8F1F60E8BBD6}" srcOrd="1" destOrd="0" presId="urn:microsoft.com/office/officeart/2005/8/layout/list1"/>
    <dgm:cxn modelId="{D83EF07A-DEA5-49DC-BA80-9E7D0BAE1C7E}" type="presParOf" srcId="{B56AB507-ECC8-4271-B092-FD83F235F748}" destId="{2802AFE9-0111-4715-A6A3-B3CABDBBEF00}" srcOrd="21" destOrd="0" presId="urn:microsoft.com/office/officeart/2005/8/layout/list1"/>
    <dgm:cxn modelId="{E27B9154-7809-4C86-A7F5-AD83094F77B1}" type="presParOf" srcId="{B56AB507-ECC8-4271-B092-FD83F235F748}" destId="{B760D7E9-0C17-48F8-A4BA-6236CDF2F9C8}" srcOrd="2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DB61F68-B095-420E-AB87-F745F05EEC6B}" type="doc">
      <dgm:prSet loTypeId="urn:microsoft.com/office/officeart/2005/8/layout/hProcess4" loCatId="process" qsTypeId="urn:microsoft.com/office/officeart/2005/8/quickstyle/3d2" qsCatId="3D" csTypeId="urn:microsoft.com/office/officeart/2005/8/colors/colorful5" csCatId="colorful" phldr="1"/>
      <dgm:spPr/>
    </dgm:pt>
    <dgm:pt modelId="{778526F8-59C3-47A8-8E18-A7AF2E6FB257}">
      <dgm:prSet phldrT="[Texte]"/>
      <dgm:spPr/>
      <dgm:t>
        <a:bodyPr/>
        <a:lstStyle/>
        <a:p>
          <a:pPr algn="ctr"/>
          <a:r>
            <a:rPr lang="fr-FR" b="1" dirty="0">
              <a:latin typeface="Times New Roman" panose="02020603050405020304" pitchFamily="18" charset="0"/>
              <a:cs typeface="Times New Roman" panose="02020603050405020304" pitchFamily="18" charset="0"/>
            </a:rPr>
            <a:t>1930</a:t>
          </a:r>
        </a:p>
      </dgm:t>
    </dgm:pt>
    <dgm:pt modelId="{4AEC59AD-0E50-43EB-A7F3-412F00435740}" type="parTrans" cxnId="{38735FDF-F041-4B4D-8FB4-EF95F6E7F17E}">
      <dgm:prSet/>
      <dgm:spPr/>
      <dgm:t>
        <a:bodyPr/>
        <a:lstStyle/>
        <a:p>
          <a:endParaRPr lang="fr-FR">
            <a:latin typeface="Times New Roman" panose="02020603050405020304" pitchFamily="18" charset="0"/>
            <a:cs typeface="Times New Roman" panose="02020603050405020304" pitchFamily="18" charset="0"/>
          </a:endParaRPr>
        </a:p>
      </dgm:t>
    </dgm:pt>
    <dgm:pt modelId="{A0328741-E6FB-47E1-83C3-B454EBDAF923}" type="sibTrans" cxnId="{38735FDF-F041-4B4D-8FB4-EF95F6E7F17E}">
      <dgm:prSet/>
      <dgm:spPr/>
      <dgm:t>
        <a:bodyPr/>
        <a:lstStyle/>
        <a:p>
          <a:endParaRPr lang="fr-FR">
            <a:latin typeface="Times New Roman" panose="02020603050405020304" pitchFamily="18" charset="0"/>
            <a:cs typeface="Times New Roman" panose="02020603050405020304" pitchFamily="18" charset="0"/>
          </a:endParaRPr>
        </a:p>
      </dgm:t>
    </dgm:pt>
    <dgm:pt modelId="{A38B22DF-7ECF-4B2B-A7F7-8FA26FBD5567}">
      <dgm:prSet phldrT="[Texte]"/>
      <dgm:spPr/>
      <dgm:t>
        <a:bodyPr/>
        <a:lstStyle/>
        <a:p>
          <a:pPr algn="ctr"/>
          <a:r>
            <a:rPr lang="fr-FR" b="1" dirty="0">
              <a:latin typeface="Times New Roman" panose="02020603050405020304" pitchFamily="18" charset="0"/>
              <a:cs typeface="Times New Roman" panose="02020603050405020304" pitchFamily="18" charset="0"/>
            </a:rPr>
            <a:t>1970</a:t>
          </a:r>
        </a:p>
      </dgm:t>
    </dgm:pt>
    <dgm:pt modelId="{C65234FA-C3B7-4843-90F7-9959758690F3}" type="parTrans" cxnId="{49CC95D5-FE3F-46E5-98A5-B6A64D34938D}">
      <dgm:prSet/>
      <dgm:spPr/>
      <dgm:t>
        <a:bodyPr/>
        <a:lstStyle/>
        <a:p>
          <a:endParaRPr lang="fr-FR">
            <a:latin typeface="Times New Roman" panose="02020603050405020304" pitchFamily="18" charset="0"/>
            <a:cs typeface="Times New Roman" panose="02020603050405020304" pitchFamily="18" charset="0"/>
          </a:endParaRPr>
        </a:p>
      </dgm:t>
    </dgm:pt>
    <dgm:pt modelId="{C9085A0C-3692-4487-BD3F-322AA0B050F0}" type="sibTrans" cxnId="{49CC95D5-FE3F-46E5-98A5-B6A64D34938D}">
      <dgm:prSet/>
      <dgm:spPr/>
      <dgm:t>
        <a:bodyPr/>
        <a:lstStyle/>
        <a:p>
          <a:endParaRPr lang="fr-FR">
            <a:latin typeface="Times New Roman" panose="02020603050405020304" pitchFamily="18" charset="0"/>
            <a:cs typeface="Times New Roman" panose="02020603050405020304" pitchFamily="18" charset="0"/>
          </a:endParaRPr>
        </a:p>
      </dgm:t>
    </dgm:pt>
    <dgm:pt modelId="{CADB24BB-5811-4C5B-95BB-E566663BDF26}">
      <dgm:prSet phldrT="[Texte]"/>
      <dgm:spPr/>
      <dgm:t>
        <a:bodyPr/>
        <a:lstStyle/>
        <a:p>
          <a:pPr algn="ctr"/>
          <a:r>
            <a:rPr lang="fr-FR" b="1" dirty="0">
              <a:latin typeface="Times New Roman" panose="02020603050405020304" pitchFamily="18" charset="0"/>
              <a:cs typeface="Times New Roman" panose="02020603050405020304" pitchFamily="18" charset="0"/>
            </a:rPr>
            <a:t>1993</a:t>
          </a:r>
        </a:p>
      </dgm:t>
    </dgm:pt>
    <dgm:pt modelId="{C67B1C1A-85E5-44E7-8ECB-0051662D94D5}" type="parTrans" cxnId="{415FCE90-94C8-49DB-B3BE-3C99B18F64A9}">
      <dgm:prSet/>
      <dgm:spPr/>
      <dgm:t>
        <a:bodyPr/>
        <a:lstStyle/>
        <a:p>
          <a:endParaRPr lang="fr-FR">
            <a:latin typeface="Times New Roman" panose="02020603050405020304" pitchFamily="18" charset="0"/>
            <a:cs typeface="Times New Roman" panose="02020603050405020304" pitchFamily="18" charset="0"/>
          </a:endParaRPr>
        </a:p>
      </dgm:t>
    </dgm:pt>
    <dgm:pt modelId="{02DA065D-0B50-44B9-A6A5-8F1C0028530C}" type="sibTrans" cxnId="{415FCE90-94C8-49DB-B3BE-3C99B18F64A9}">
      <dgm:prSet/>
      <dgm:spPr/>
      <dgm:t>
        <a:bodyPr/>
        <a:lstStyle/>
        <a:p>
          <a:endParaRPr lang="fr-FR">
            <a:latin typeface="Times New Roman" panose="02020603050405020304" pitchFamily="18" charset="0"/>
            <a:cs typeface="Times New Roman" panose="02020603050405020304" pitchFamily="18" charset="0"/>
          </a:endParaRPr>
        </a:p>
      </dgm:t>
    </dgm:pt>
    <dgm:pt modelId="{6C0CDD47-5B1D-4B73-8624-6ED990C230E2}">
      <dgm:prSet phldrT="[Texte]"/>
      <dgm:spPr/>
      <dgm:t>
        <a:bodyPr/>
        <a:lstStyle/>
        <a:p>
          <a:pPr algn="just"/>
          <a:r>
            <a:rPr lang="fr-FR" dirty="0">
              <a:latin typeface="Times New Roman" panose="02020603050405020304" pitchFamily="18" charset="0"/>
              <a:cs typeface="Times New Roman" panose="02020603050405020304" pitchFamily="18" charset="0"/>
            </a:rPr>
            <a:t>Des exploitations de conifères furent abandonnées au Royaume-Uni car le niveau de SO2 y était trop important</a:t>
          </a:r>
        </a:p>
      </dgm:t>
    </dgm:pt>
    <dgm:pt modelId="{5D24A2FA-2AF4-4519-B5D2-4325A7ED1054}" type="parTrans" cxnId="{10325FAF-A21D-4C83-8B9C-7FD52D7BEEA8}">
      <dgm:prSet/>
      <dgm:spPr/>
      <dgm:t>
        <a:bodyPr/>
        <a:lstStyle/>
        <a:p>
          <a:endParaRPr lang="fr-FR">
            <a:latin typeface="Times New Roman" panose="02020603050405020304" pitchFamily="18" charset="0"/>
            <a:cs typeface="Times New Roman" panose="02020603050405020304" pitchFamily="18" charset="0"/>
          </a:endParaRPr>
        </a:p>
      </dgm:t>
    </dgm:pt>
    <dgm:pt modelId="{11E5F43C-5888-4178-A530-5B99C07666D8}" type="sibTrans" cxnId="{10325FAF-A21D-4C83-8B9C-7FD52D7BEEA8}">
      <dgm:prSet/>
      <dgm:spPr/>
      <dgm:t>
        <a:bodyPr/>
        <a:lstStyle/>
        <a:p>
          <a:endParaRPr lang="fr-FR">
            <a:latin typeface="Times New Roman" panose="02020603050405020304" pitchFamily="18" charset="0"/>
            <a:cs typeface="Times New Roman" panose="02020603050405020304" pitchFamily="18" charset="0"/>
          </a:endParaRPr>
        </a:p>
      </dgm:t>
    </dgm:pt>
    <dgm:pt modelId="{77B56F8F-6996-4636-B7DF-72259D07162F}">
      <dgm:prSet phldrT="[Texte]"/>
      <dgm:spPr/>
      <dgm:t>
        <a:bodyPr/>
        <a:lstStyle/>
        <a:p>
          <a:pPr algn="just"/>
          <a:r>
            <a:rPr lang="fr-FR" dirty="0">
              <a:latin typeface="Times New Roman" panose="02020603050405020304" pitchFamily="18" charset="0"/>
              <a:cs typeface="Times New Roman" panose="02020603050405020304" pitchFamily="18" charset="0"/>
            </a:rPr>
            <a:t>Un déclin des forêts attribuables à la pollution atmosphérique a été identifié en Allemagne et dans plusieurs autres pays européens</a:t>
          </a:r>
        </a:p>
      </dgm:t>
    </dgm:pt>
    <dgm:pt modelId="{6EF28B0F-2906-4788-87A7-720E1B933A78}" type="parTrans" cxnId="{1D554665-5E80-4155-B8B5-A0771872304C}">
      <dgm:prSet/>
      <dgm:spPr/>
      <dgm:t>
        <a:bodyPr/>
        <a:lstStyle/>
        <a:p>
          <a:endParaRPr lang="fr-FR">
            <a:latin typeface="Times New Roman" panose="02020603050405020304" pitchFamily="18" charset="0"/>
            <a:cs typeface="Times New Roman" panose="02020603050405020304" pitchFamily="18" charset="0"/>
          </a:endParaRPr>
        </a:p>
      </dgm:t>
    </dgm:pt>
    <dgm:pt modelId="{640BBF13-536F-401D-B984-2BB215EE30DA}" type="sibTrans" cxnId="{1D554665-5E80-4155-B8B5-A0771872304C}">
      <dgm:prSet/>
      <dgm:spPr/>
      <dgm:t>
        <a:bodyPr/>
        <a:lstStyle/>
        <a:p>
          <a:endParaRPr lang="fr-FR">
            <a:latin typeface="Times New Roman" panose="02020603050405020304" pitchFamily="18" charset="0"/>
            <a:cs typeface="Times New Roman" panose="02020603050405020304" pitchFamily="18" charset="0"/>
          </a:endParaRPr>
        </a:p>
      </dgm:t>
    </dgm:pt>
    <dgm:pt modelId="{E472304F-852F-4F17-8574-AB3ECA3ACDF1}">
      <dgm:prSet phldrT="[Texte]"/>
      <dgm:spPr/>
      <dgm:t>
        <a:bodyPr/>
        <a:lstStyle/>
        <a:p>
          <a:pPr algn="just"/>
          <a:r>
            <a:rPr lang="fr-FR" dirty="0">
              <a:latin typeface="Times New Roman" panose="02020603050405020304" pitchFamily="18" charset="0"/>
              <a:cs typeface="Times New Roman" panose="02020603050405020304" pitchFamily="18" charset="0"/>
            </a:rPr>
            <a:t>Il était ainsi estimé que 22,6% des forêts européennes souffraient </a:t>
          </a:r>
          <a:r>
            <a:rPr lang="fr-FR" b="0" dirty="0">
              <a:solidFill>
                <a:schemeClr val="tx1"/>
              </a:solidFill>
              <a:latin typeface="Times New Roman" panose="02020603050405020304" pitchFamily="18" charset="0"/>
              <a:cs typeface="Times New Roman" panose="02020603050405020304" pitchFamily="18" charset="0"/>
            </a:rPr>
            <a:t>d'une</a:t>
          </a:r>
          <a:r>
            <a:rPr lang="fr-FR" b="1" dirty="0">
              <a:solidFill>
                <a:srgbClr val="FF0000"/>
              </a:solidFill>
              <a:latin typeface="Times New Roman" panose="02020603050405020304" pitchFamily="18" charset="0"/>
              <a:cs typeface="Times New Roman" panose="02020603050405020304" pitchFamily="18" charset="0"/>
            </a:rPr>
            <a:t> défoliation </a:t>
          </a:r>
          <a:r>
            <a:rPr lang="fr-FR" dirty="0">
              <a:latin typeface="Times New Roman" panose="02020603050405020304" pitchFamily="18" charset="0"/>
              <a:cs typeface="Times New Roman" panose="02020603050405020304" pitchFamily="18" charset="0"/>
            </a:rPr>
            <a:t>menant à une perte de plus d'un quart des feuilles </a:t>
          </a:r>
        </a:p>
      </dgm:t>
    </dgm:pt>
    <dgm:pt modelId="{3311C802-70E1-4E39-A31E-3329E04B4F44}" type="parTrans" cxnId="{621249B3-A18B-41A6-9AE0-61747D62CDC9}">
      <dgm:prSet/>
      <dgm:spPr/>
      <dgm:t>
        <a:bodyPr/>
        <a:lstStyle/>
        <a:p>
          <a:endParaRPr lang="fr-FR">
            <a:latin typeface="Times New Roman" panose="02020603050405020304" pitchFamily="18" charset="0"/>
            <a:cs typeface="Times New Roman" panose="02020603050405020304" pitchFamily="18" charset="0"/>
          </a:endParaRPr>
        </a:p>
      </dgm:t>
    </dgm:pt>
    <dgm:pt modelId="{209EB942-CD61-4AF8-89F0-98D3BD3DCCD1}" type="sibTrans" cxnId="{621249B3-A18B-41A6-9AE0-61747D62CDC9}">
      <dgm:prSet/>
      <dgm:spPr/>
      <dgm:t>
        <a:bodyPr/>
        <a:lstStyle/>
        <a:p>
          <a:endParaRPr lang="fr-FR">
            <a:latin typeface="Times New Roman" panose="02020603050405020304" pitchFamily="18" charset="0"/>
            <a:cs typeface="Times New Roman" panose="02020603050405020304" pitchFamily="18" charset="0"/>
          </a:endParaRPr>
        </a:p>
      </dgm:t>
    </dgm:pt>
    <dgm:pt modelId="{74EFBD9C-6FD9-421B-9C48-6345526A35F1}" type="pres">
      <dgm:prSet presAssocID="{5DB61F68-B095-420E-AB87-F745F05EEC6B}" presName="Name0" presStyleCnt="0">
        <dgm:presLayoutVars>
          <dgm:dir/>
          <dgm:animLvl val="lvl"/>
          <dgm:resizeHandles val="exact"/>
        </dgm:presLayoutVars>
      </dgm:prSet>
      <dgm:spPr/>
    </dgm:pt>
    <dgm:pt modelId="{EC7F49BB-1503-404D-A0B7-CE9973CCF023}" type="pres">
      <dgm:prSet presAssocID="{5DB61F68-B095-420E-AB87-F745F05EEC6B}" presName="tSp" presStyleCnt="0"/>
      <dgm:spPr/>
    </dgm:pt>
    <dgm:pt modelId="{6C9B49F3-9C57-4F1F-A347-51FFFEC8962D}" type="pres">
      <dgm:prSet presAssocID="{5DB61F68-B095-420E-AB87-F745F05EEC6B}" presName="bSp" presStyleCnt="0"/>
      <dgm:spPr/>
    </dgm:pt>
    <dgm:pt modelId="{F972CEF8-E9F5-416D-BC68-7A3299869943}" type="pres">
      <dgm:prSet presAssocID="{5DB61F68-B095-420E-AB87-F745F05EEC6B}" presName="process" presStyleCnt="0"/>
      <dgm:spPr/>
    </dgm:pt>
    <dgm:pt modelId="{39E45146-9256-4195-B372-AD51AC98FDBE}" type="pres">
      <dgm:prSet presAssocID="{778526F8-59C3-47A8-8E18-A7AF2E6FB257}" presName="composite1" presStyleCnt="0"/>
      <dgm:spPr/>
    </dgm:pt>
    <dgm:pt modelId="{337C73C9-3FB6-4D7D-98DE-2D62786684A6}" type="pres">
      <dgm:prSet presAssocID="{778526F8-59C3-47A8-8E18-A7AF2E6FB257}" presName="dummyNode1" presStyleLbl="node1" presStyleIdx="0" presStyleCnt="3"/>
      <dgm:spPr/>
    </dgm:pt>
    <dgm:pt modelId="{52FFF20E-C296-461E-AF48-7F422B8CE114}" type="pres">
      <dgm:prSet presAssocID="{778526F8-59C3-47A8-8E18-A7AF2E6FB257}" presName="childNode1" presStyleLbl="bgAcc1" presStyleIdx="0" presStyleCnt="3">
        <dgm:presLayoutVars>
          <dgm:bulletEnabled val="1"/>
        </dgm:presLayoutVars>
      </dgm:prSet>
      <dgm:spPr/>
    </dgm:pt>
    <dgm:pt modelId="{97F98020-DEEA-4EDF-99A1-49A959A742BE}" type="pres">
      <dgm:prSet presAssocID="{778526F8-59C3-47A8-8E18-A7AF2E6FB257}" presName="childNode1tx" presStyleLbl="bgAcc1" presStyleIdx="0" presStyleCnt="3">
        <dgm:presLayoutVars>
          <dgm:bulletEnabled val="1"/>
        </dgm:presLayoutVars>
      </dgm:prSet>
      <dgm:spPr/>
    </dgm:pt>
    <dgm:pt modelId="{C1094765-279A-46DC-BD0F-14225A2B803C}" type="pres">
      <dgm:prSet presAssocID="{778526F8-59C3-47A8-8E18-A7AF2E6FB257}" presName="parentNode1" presStyleLbl="node1" presStyleIdx="0" presStyleCnt="3">
        <dgm:presLayoutVars>
          <dgm:chMax val="1"/>
          <dgm:bulletEnabled val="1"/>
        </dgm:presLayoutVars>
      </dgm:prSet>
      <dgm:spPr/>
    </dgm:pt>
    <dgm:pt modelId="{ABC5756C-156B-45F7-878F-F33837AE3D45}" type="pres">
      <dgm:prSet presAssocID="{778526F8-59C3-47A8-8E18-A7AF2E6FB257}" presName="connSite1" presStyleCnt="0"/>
      <dgm:spPr/>
    </dgm:pt>
    <dgm:pt modelId="{C8393C7A-9633-44AE-89D4-C06CB33690E8}" type="pres">
      <dgm:prSet presAssocID="{A0328741-E6FB-47E1-83C3-B454EBDAF923}" presName="Name9" presStyleLbl="sibTrans2D1" presStyleIdx="0" presStyleCnt="2"/>
      <dgm:spPr/>
    </dgm:pt>
    <dgm:pt modelId="{DB2D150A-323E-4FC2-98EF-1DBDD5E0C680}" type="pres">
      <dgm:prSet presAssocID="{A38B22DF-7ECF-4B2B-A7F7-8FA26FBD5567}" presName="composite2" presStyleCnt="0"/>
      <dgm:spPr/>
    </dgm:pt>
    <dgm:pt modelId="{8C08ABC0-BCF0-435F-8A4F-F6613A15027B}" type="pres">
      <dgm:prSet presAssocID="{A38B22DF-7ECF-4B2B-A7F7-8FA26FBD5567}" presName="dummyNode2" presStyleLbl="node1" presStyleIdx="0" presStyleCnt="3"/>
      <dgm:spPr/>
    </dgm:pt>
    <dgm:pt modelId="{8A7AD97C-D8DE-4028-A35E-FEF2D5F102DF}" type="pres">
      <dgm:prSet presAssocID="{A38B22DF-7ECF-4B2B-A7F7-8FA26FBD5567}" presName="childNode2" presStyleLbl="bgAcc1" presStyleIdx="1" presStyleCnt="3">
        <dgm:presLayoutVars>
          <dgm:bulletEnabled val="1"/>
        </dgm:presLayoutVars>
      </dgm:prSet>
      <dgm:spPr/>
    </dgm:pt>
    <dgm:pt modelId="{E644DB83-9D1E-4A45-852B-6C969BAEA22D}" type="pres">
      <dgm:prSet presAssocID="{A38B22DF-7ECF-4B2B-A7F7-8FA26FBD5567}" presName="childNode2tx" presStyleLbl="bgAcc1" presStyleIdx="1" presStyleCnt="3">
        <dgm:presLayoutVars>
          <dgm:bulletEnabled val="1"/>
        </dgm:presLayoutVars>
      </dgm:prSet>
      <dgm:spPr/>
    </dgm:pt>
    <dgm:pt modelId="{C8156152-F885-4B8B-99EB-F56A335D8F31}" type="pres">
      <dgm:prSet presAssocID="{A38B22DF-7ECF-4B2B-A7F7-8FA26FBD5567}" presName="parentNode2" presStyleLbl="node1" presStyleIdx="1" presStyleCnt="3">
        <dgm:presLayoutVars>
          <dgm:chMax val="0"/>
          <dgm:bulletEnabled val="1"/>
        </dgm:presLayoutVars>
      </dgm:prSet>
      <dgm:spPr/>
    </dgm:pt>
    <dgm:pt modelId="{20431262-5B8E-4F35-8C1F-0F1DA9267D55}" type="pres">
      <dgm:prSet presAssocID="{A38B22DF-7ECF-4B2B-A7F7-8FA26FBD5567}" presName="connSite2" presStyleCnt="0"/>
      <dgm:spPr/>
    </dgm:pt>
    <dgm:pt modelId="{28FD8E6F-DEA4-4212-A699-BA8CF8513CA6}" type="pres">
      <dgm:prSet presAssocID="{C9085A0C-3692-4487-BD3F-322AA0B050F0}" presName="Name18" presStyleLbl="sibTrans2D1" presStyleIdx="1" presStyleCnt="2"/>
      <dgm:spPr/>
    </dgm:pt>
    <dgm:pt modelId="{8EE51E2C-726F-411F-A9A7-34A57CD8DEFA}" type="pres">
      <dgm:prSet presAssocID="{CADB24BB-5811-4C5B-95BB-E566663BDF26}" presName="composite1" presStyleCnt="0"/>
      <dgm:spPr/>
    </dgm:pt>
    <dgm:pt modelId="{AF1A0EF8-6DA8-435E-BB5C-8CC7B6146843}" type="pres">
      <dgm:prSet presAssocID="{CADB24BB-5811-4C5B-95BB-E566663BDF26}" presName="dummyNode1" presStyleLbl="node1" presStyleIdx="1" presStyleCnt="3"/>
      <dgm:spPr/>
    </dgm:pt>
    <dgm:pt modelId="{B21CC3A1-570D-4E64-B65F-845F3507AA2E}" type="pres">
      <dgm:prSet presAssocID="{CADB24BB-5811-4C5B-95BB-E566663BDF26}" presName="childNode1" presStyleLbl="bgAcc1" presStyleIdx="2" presStyleCnt="3">
        <dgm:presLayoutVars>
          <dgm:bulletEnabled val="1"/>
        </dgm:presLayoutVars>
      </dgm:prSet>
      <dgm:spPr/>
    </dgm:pt>
    <dgm:pt modelId="{8A666D02-503A-41AE-906D-21C18BB8DA21}" type="pres">
      <dgm:prSet presAssocID="{CADB24BB-5811-4C5B-95BB-E566663BDF26}" presName="childNode1tx" presStyleLbl="bgAcc1" presStyleIdx="2" presStyleCnt="3">
        <dgm:presLayoutVars>
          <dgm:bulletEnabled val="1"/>
        </dgm:presLayoutVars>
      </dgm:prSet>
      <dgm:spPr/>
    </dgm:pt>
    <dgm:pt modelId="{C4B5D2EF-EF25-486C-8512-A6383E6A1069}" type="pres">
      <dgm:prSet presAssocID="{CADB24BB-5811-4C5B-95BB-E566663BDF26}" presName="parentNode1" presStyleLbl="node1" presStyleIdx="2" presStyleCnt="3">
        <dgm:presLayoutVars>
          <dgm:chMax val="1"/>
          <dgm:bulletEnabled val="1"/>
        </dgm:presLayoutVars>
      </dgm:prSet>
      <dgm:spPr/>
    </dgm:pt>
    <dgm:pt modelId="{13FA3090-99C6-48C4-AD51-202F97669728}" type="pres">
      <dgm:prSet presAssocID="{CADB24BB-5811-4C5B-95BB-E566663BDF26}" presName="connSite1" presStyleCnt="0"/>
      <dgm:spPr/>
    </dgm:pt>
  </dgm:ptLst>
  <dgm:cxnLst>
    <dgm:cxn modelId="{D9E08600-625B-4E62-9EE1-AEBE783F222B}" type="presOf" srcId="{77B56F8F-6996-4636-B7DF-72259D07162F}" destId="{E644DB83-9D1E-4A45-852B-6C969BAEA22D}" srcOrd="1" destOrd="0" presId="urn:microsoft.com/office/officeart/2005/8/layout/hProcess4"/>
    <dgm:cxn modelId="{8B57FC03-B7F7-45BF-90ED-E00D756FDA1C}" type="presOf" srcId="{C9085A0C-3692-4487-BD3F-322AA0B050F0}" destId="{28FD8E6F-DEA4-4212-A699-BA8CF8513CA6}" srcOrd="0" destOrd="0" presId="urn:microsoft.com/office/officeart/2005/8/layout/hProcess4"/>
    <dgm:cxn modelId="{DFA04505-3CF6-4D34-A205-AA2FC867C4E6}" type="presOf" srcId="{6C0CDD47-5B1D-4B73-8624-6ED990C230E2}" destId="{97F98020-DEEA-4EDF-99A1-49A959A742BE}" srcOrd="1" destOrd="0" presId="urn:microsoft.com/office/officeart/2005/8/layout/hProcess4"/>
    <dgm:cxn modelId="{1A2E8933-AA4B-469A-B5B3-62B303C81B53}" type="presOf" srcId="{77B56F8F-6996-4636-B7DF-72259D07162F}" destId="{8A7AD97C-D8DE-4028-A35E-FEF2D5F102DF}" srcOrd="0" destOrd="0" presId="urn:microsoft.com/office/officeart/2005/8/layout/hProcess4"/>
    <dgm:cxn modelId="{E6D7CE5C-8595-4D70-AE72-7D33CBE04762}" type="presOf" srcId="{5DB61F68-B095-420E-AB87-F745F05EEC6B}" destId="{74EFBD9C-6FD9-421B-9C48-6345526A35F1}" srcOrd="0" destOrd="0" presId="urn:microsoft.com/office/officeart/2005/8/layout/hProcess4"/>
    <dgm:cxn modelId="{1D554665-5E80-4155-B8B5-A0771872304C}" srcId="{A38B22DF-7ECF-4B2B-A7F7-8FA26FBD5567}" destId="{77B56F8F-6996-4636-B7DF-72259D07162F}" srcOrd="0" destOrd="0" parTransId="{6EF28B0F-2906-4788-87A7-720E1B933A78}" sibTransId="{640BBF13-536F-401D-B984-2BB215EE30DA}"/>
    <dgm:cxn modelId="{3A118868-6223-49F2-94E7-01CB41DEB626}" type="presOf" srcId="{CADB24BB-5811-4C5B-95BB-E566663BDF26}" destId="{C4B5D2EF-EF25-486C-8512-A6383E6A1069}" srcOrd="0" destOrd="0" presId="urn:microsoft.com/office/officeart/2005/8/layout/hProcess4"/>
    <dgm:cxn modelId="{6EE5536A-3B3E-4E9C-9CC7-44A6878AAEB4}" type="presOf" srcId="{E472304F-852F-4F17-8574-AB3ECA3ACDF1}" destId="{B21CC3A1-570D-4E64-B65F-845F3507AA2E}" srcOrd="0" destOrd="0" presId="urn:microsoft.com/office/officeart/2005/8/layout/hProcess4"/>
    <dgm:cxn modelId="{DCCAA573-C0AD-4DBB-AD18-F43689F2CEDF}" type="presOf" srcId="{6C0CDD47-5B1D-4B73-8624-6ED990C230E2}" destId="{52FFF20E-C296-461E-AF48-7F422B8CE114}" srcOrd="0" destOrd="0" presId="urn:microsoft.com/office/officeart/2005/8/layout/hProcess4"/>
    <dgm:cxn modelId="{394AA674-487E-449F-9C78-3D099286A2E3}" type="presOf" srcId="{778526F8-59C3-47A8-8E18-A7AF2E6FB257}" destId="{C1094765-279A-46DC-BD0F-14225A2B803C}" srcOrd="0" destOrd="0" presId="urn:microsoft.com/office/officeart/2005/8/layout/hProcess4"/>
    <dgm:cxn modelId="{415FCE90-94C8-49DB-B3BE-3C99B18F64A9}" srcId="{5DB61F68-B095-420E-AB87-F745F05EEC6B}" destId="{CADB24BB-5811-4C5B-95BB-E566663BDF26}" srcOrd="2" destOrd="0" parTransId="{C67B1C1A-85E5-44E7-8ECB-0051662D94D5}" sibTransId="{02DA065D-0B50-44B9-A6A5-8F1C0028530C}"/>
    <dgm:cxn modelId="{8782A3A3-EC17-4508-8C44-1793CD05ADC4}" type="presOf" srcId="{E472304F-852F-4F17-8574-AB3ECA3ACDF1}" destId="{8A666D02-503A-41AE-906D-21C18BB8DA21}" srcOrd="1" destOrd="0" presId="urn:microsoft.com/office/officeart/2005/8/layout/hProcess4"/>
    <dgm:cxn modelId="{10325FAF-A21D-4C83-8B9C-7FD52D7BEEA8}" srcId="{778526F8-59C3-47A8-8E18-A7AF2E6FB257}" destId="{6C0CDD47-5B1D-4B73-8624-6ED990C230E2}" srcOrd="0" destOrd="0" parTransId="{5D24A2FA-2AF4-4519-B5D2-4325A7ED1054}" sibTransId="{11E5F43C-5888-4178-A530-5B99C07666D8}"/>
    <dgm:cxn modelId="{9A502FB1-52FC-4682-A83F-98FFC3341F90}" type="presOf" srcId="{A0328741-E6FB-47E1-83C3-B454EBDAF923}" destId="{C8393C7A-9633-44AE-89D4-C06CB33690E8}" srcOrd="0" destOrd="0" presId="urn:microsoft.com/office/officeart/2005/8/layout/hProcess4"/>
    <dgm:cxn modelId="{621249B3-A18B-41A6-9AE0-61747D62CDC9}" srcId="{CADB24BB-5811-4C5B-95BB-E566663BDF26}" destId="{E472304F-852F-4F17-8574-AB3ECA3ACDF1}" srcOrd="0" destOrd="0" parTransId="{3311C802-70E1-4E39-A31E-3329E04B4F44}" sibTransId="{209EB942-CD61-4AF8-89F0-98D3BD3DCCD1}"/>
    <dgm:cxn modelId="{AB8C9DC2-9217-46C1-B686-E812F586E740}" type="presOf" srcId="{A38B22DF-7ECF-4B2B-A7F7-8FA26FBD5567}" destId="{C8156152-F885-4B8B-99EB-F56A335D8F31}" srcOrd="0" destOrd="0" presId="urn:microsoft.com/office/officeart/2005/8/layout/hProcess4"/>
    <dgm:cxn modelId="{49CC95D5-FE3F-46E5-98A5-B6A64D34938D}" srcId="{5DB61F68-B095-420E-AB87-F745F05EEC6B}" destId="{A38B22DF-7ECF-4B2B-A7F7-8FA26FBD5567}" srcOrd="1" destOrd="0" parTransId="{C65234FA-C3B7-4843-90F7-9959758690F3}" sibTransId="{C9085A0C-3692-4487-BD3F-322AA0B050F0}"/>
    <dgm:cxn modelId="{38735FDF-F041-4B4D-8FB4-EF95F6E7F17E}" srcId="{5DB61F68-B095-420E-AB87-F745F05EEC6B}" destId="{778526F8-59C3-47A8-8E18-A7AF2E6FB257}" srcOrd="0" destOrd="0" parTransId="{4AEC59AD-0E50-43EB-A7F3-412F00435740}" sibTransId="{A0328741-E6FB-47E1-83C3-B454EBDAF923}"/>
    <dgm:cxn modelId="{33028F83-29DD-4844-B8AC-9AD68841AB80}" type="presParOf" srcId="{74EFBD9C-6FD9-421B-9C48-6345526A35F1}" destId="{EC7F49BB-1503-404D-A0B7-CE9973CCF023}" srcOrd="0" destOrd="0" presId="urn:microsoft.com/office/officeart/2005/8/layout/hProcess4"/>
    <dgm:cxn modelId="{A586DA14-716D-4A57-A64C-6BEE332DF2E3}" type="presParOf" srcId="{74EFBD9C-6FD9-421B-9C48-6345526A35F1}" destId="{6C9B49F3-9C57-4F1F-A347-51FFFEC8962D}" srcOrd="1" destOrd="0" presId="urn:microsoft.com/office/officeart/2005/8/layout/hProcess4"/>
    <dgm:cxn modelId="{A8DBC03F-7CE3-4512-9589-D0BC6BBC321D}" type="presParOf" srcId="{74EFBD9C-6FD9-421B-9C48-6345526A35F1}" destId="{F972CEF8-E9F5-416D-BC68-7A3299869943}" srcOrd="2" destOrd="0" presId="urn:microsoft.com/office/officeart/2005/8/layout/hProcess4"/>
    <dgm:cxn modelId="{9FF6323E-5A10-4D81-BF2D-E04E1F2D9969}" type="presParOf" srcId="{F972CEF8-E9F5-416D-BC68-7A3299869943}" destId="{39E45146-9256-4195-B372-AD51AC98FDBE}" srcOrd="0" destOrd="0" presId="urn:microsoft.com/office/officeart/2005/8/layout/hProcess4"/>
    <dgm:cxn modelId="{4DFE2736-DF8F-46D5-B99C-0A5123F2A9C4}" type="presParOf" srcId="{39E45146-9256-4195-B372-AD51AC98FDBE}" destId="{337C73C9-3FB6-4D7D-98DE-2D62786684A6}" srcOrd="0" destOrd="0" presId="urn:microsoft.com/office/officeart/2005/8/layout/hProcess4"/>
    <dgm:cxn modelId="{D2A2BE83-E106-4141-B7C4-4CE5AD523B6C}" type="presParOf" srcId="{39E45146-9256-4195-B372-AD51AC98FDBE}" destId="{52FFF20E-C296-461E-AF48-7F422B8CE114}" srcOrd="1" destOrd="0" presId="urn:microsoft.com/office/officeart/2005/8/layout/hProcess4"/>
    <dgm:cxn modelId="{378F672F-37EE-45B0-AA41-80DD9BEC735C}" type="presParOf" srcId="{39E45146-9256-4195-B372-AD51AC98FDBE}" destId="{97F98020-DEEA-4EDF-99A1-49A959A742BE}" srcOrd="2" destOrd="0" presId="urn:microsoft.com/office/officeart/2005/8/layout/hProcess4"/>
    <dgm:cxn modelId="{8802EE25-6846-4808-91F1-EDFFE53F3529}" type="presParOf" srcId="{39E45146-9256-4195-B372-AD51AC98FDBE}" destId="{C1094765-279A-46DC-BD0F-14225A2B803C}" srcOrd="3" destOrd="0" presId="urn:microsoft.com/office/officeart/2005/8/layout/hProcess4"/>
    <dgm:cxn modelId="{0096E49A-1F06-4898-A854-735B082984AC}" type="presParOf" srcId="{39E45146-9256-4195-B372-AD51AC98FDBE}" destId="{ABC5756C-156B-45F7-878F-F33837AE3D45}" srcOrd="4" destOrd="0" presId="urn:microsoft.com/office/officeart/2005/8/layout/hProcess4"/>
    <dgm:cxn modelId="{891C3B8D-B59B-49A8-ABAA-CC44DEF5AA57}" type="presParOf" srcId="{F972CEF8-E9F5-416D-BC68-7A3299869943}" destId="{C8393C7A-9633-44AE-89D4-C06CB33690E8}" srcOrd="1" destOrd="0" presId="urn:microsoft.com/office/officeart/2005/8/layout/hProcess4"/>
    <dgm:cxn modelId="{5589B611-8E7E-4F36-8DEF-4D9D09FE2766}" type="presParOf" srcId="{F972CEF8-E9F5-416D-BC68-7A3299869943}" destId="{DB2D150A-323E-4FC2-98EF-1DBDD5E0C680}" srcOrd="2" destOrd="0" presId="urn:microsoft.com/office/officeart/2005/8/layout/hProcess4"/>
    <dgm:cxn modelId="{42300CF3-E75D-407E-BDC9-C5F90A407608}" type="presParOf" srcId="{DB2D150A-323E-4FC2-98EF-1DBDD5E0C680}" destId="{8C08ABC0-BCF0-435F-8A4F-F6613A15027B}" srcOrd="0" destOrd="0" presId="urn:microsoft.com/office/officeart/2005/8/layout/hProcess4"/>
    <dgm:cxn modelId="{32E845DE-E5CD-4A53-BBE7-184F784FD968}" type="presParOf" srcId="{DB2D150A-323E-4FC2-98EF-1DBDD5E0C680}" destId="{8A7AD97C-D8DE-4028-A35E-FEF2D5F102DF}" srcOrd="1" destOrd="0" presId="urn:microsoft.com/office/officeart/2005/8/layout/hProcess4"/>
    <dgm:cxn modelId="{FB6BAD4F-D24C-4FF4-B40F-8FB58EA4117C}" type="presParOf" srcId="{DB2D150A-323E-4FC2-98EF-1DBDD5E0C680}" destId="{E644DB83-9D1E-4A45-852B-6C969BAEA22D}" srcOrd="2" destOrd="0" presId="urn:microsoft.com/office/officeart/2005/8/layout/hProcess4"/>
    <dgm:cxn modelId="{7DD07353-D8D6-484D-94B2-968B8D2D95E0}" type="presParOf" srcId="{DB2D150A-323E-4FC2-98EF-1DBDD5E0C680}" destId="{C8156152-F885-4B8B-99EB-F56A335D8F31}" srcOrd="3" destOrd="0" presId="urn:microsoft.com/office/officeart/2005/8/layout/hProcess4"/>
    <dgm:cxn modelId="{1C036BCF-1D98-4E3A-81B2-6A482B46CEC5}" type="presParOf" srcId="{DB2D150A-323E-4FC2-98EF-1DBDD5E0C680}" destId="{20431262-5B8E-4F35-8C1F-0F1DA9267D55}" srcOrd="4" destOrd="0" presId="urn:microsoft.com/office/officeart/2005/8/layout/hProcess4"/>
    <dgm:cxn modelId="{5AF14766-FF43-4AF4-B1E3-0F439C905591}" type="presParOf" srcId="{F972CEF8-E9F5-416D-BC68-7A3299869943}" destId="{28FD8E6F-DEA4-4212-A699-BA8CF8513CA6}" srcOrd="3" destOrd="0" presId="urn:microsoft.com/office/officeart/2005/8/layout/hProcess4"/>
    <dgm:cxn modelId="{3D10B8AF-85AA-4B43-B73D-4200BBDF8D07}" type="presParOf" srcId="{F972CEF8-E9F5-416D-BC68-7A3299869943}" destId="{8EE51E2C-726F-411F-A9A7-34A57CD8DEFA}" srcOrd="4" destOrd="0" presId="urn:microsoft.com/office/officeart/2005/8/layout/hProcess4"/>
    <dgm:cxn modelId="{D79103DE-8140-4221-8F15-2BFBD766955D}" type="presParOf" srcId="{8EE51E2C-726F-411F-A9A7-34A57CD8DEFA}" destId="{AF1A0EF8-6DA8-435E-BB5C-8CC7B6146843}" srcOrd="0" destOrd="0" presId="urn:microsoft.com/office/officeart/2005/8/layout/hProcess4"/>
    <dgm:cxn modelId="{3F322FA5-2C46-4616-98BD-A454BE2FF5E9}" type="presParOf" srcId="{8EE51E2C-726F-411F-A9A7-34A57CD8DEFA}" destId="{B21CC3A1-570D-4E64-B65F-845F3507AA2E}" srcOrd="1" destOrd="0" presId="urn:microsoft.com/office/officeart/2005/8/layout/hProcess4"/>
    <dgm:cxn modelId="{6FC33C01-858A-4658-92B4-71A2624BAE05}" type="presParOf" srcId="{8EE51E2C-726F-411F-A9A7-34A57CD8DEFA}" destId="{8A666D02-503A-41AE-906D-21C18BB8DA21}" srcOrd="2" destOrd="0" presId="urn:microsoft.com/office/officeart/2005/8/layout/hProcess4"/>
    <dgm:cxn modelId="{0CDE5974-B3B1-4577-9828-FA5A32E0F374}" type="presParOf" srcId="{8EE51E2C-726F-411F-A9A7-34A57CD8DEFA}" destId="{C4B5D2EF-EF25-486C-8512-A6383E6A1069}" srcOrd="3" destOrd="0" presId="urn:microsoft.com/office/officeart/2005/8/layout/hProcess4"/>
    <dgm:cxn modelId="{6722733F-1412-432F-870F-1B9C7A605A40}" type="presParOf" srcId="{8EE51E2C-726F-411F-A9A7-34A57CD8DEFA}" destId="{13FA3090-99C6-48C4-AD51-202F97669728}" srcOrd="4" destOrd="0" presId="urn:microsoft.com/office/officeart/2005/8/layout/h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9DFC0BD-4E2F-46C4-86B5-4D1239551F39}" type="doc">
      <dgm:prSet loTypeId="urn:microsoft.com/office/officeart/2005/8/layout/vList4" loCatId="list" qsTypeId="urn:microsoft.com/office/officeart/2005/8/quickstyle/3d2" qsCatId="3D" csTypeId="urn:microsoft.com/office/officeart/2005/8/colors/colorful3" csCatId="colorful" phldr="1"/>
      <dgm:spPr/>
      <dgm:t>
        <a:bodyPr/>
        <a:lstStyle/>
        <a:p>
          <a:endParaRPr lang="fr-FR"/>
        </a:p>
      </dgm:t>
    </dgm:pt>
    <dgm:pt modelId="{03CC90E6-ABBA-40F6-BC91-FEFAC0124114}">
      <dgm:prSet phldrT="[Texte]" custT="1"/>
      <dgm:spPr/>
      <dgm:t>
        <a:bodyPr/>
        <a:lstStyle/>
        <a:p>
          <a:pPr algn="ctr">
            <a:buFont typeface="Wingdings" panose="05000000000000000000" pitchFamily="2" charset="2"/>
            <a:buChar char="þ"/>
          </a:pPr>
          <a:r>
            <a:rPr lang="fr-FR" sz="2400" kern="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L'Apollon (</a:t>
          </a:r>
          <a:r>
            <a:rPr lang="fr-FR" sz="2400" kern="1200" dirty="0" err="1">
              <a:solidFill>
                <a:schemeClr val="bg1"/>
              </a:solidFill>
              <a:effectLst/>
              <a:latin typeface="Times New Roman" panose="02020603050405020304" pitchFamily="18" charset="0"/>
              <a:ea typeface="Calibri" panose="020F0502020204030204" pitchFamily="34" charset="0"/>
              <a:cs typeface="Arial" panose="020B0604020202020204" pitchFamily="34" charset="0"/>
            </a:rPr>
            <a:t>Parnassius</a:t>
          </a:r>
          <a:r>
            <a:rPr lang="fr-FR" sz="2400" kern="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2400" kern="1200" dirty="0" err="1">
              <a:solidFill>
                <a:schemeClr val="bg1"/>
              </a:solidFill>
              <a:effectLst/>
              <a:latin typeface="Times New Roman" panose="02020603050405020304" pitchFamily="18" charset="0"/>
              <a:ea typeface="Calibri" panose="020F0502020204030204" pitchFamily="34" charset="0"/>
              <a:cs typeface="Arial" panose="020B0604020202020204" pitchFamily="34" charset="0"/>
            </a:rPr>
            <a:t>apollo</a:t>
          </a:r>
          <a:r>
            <a:rPr lang="fr-FR" sz="2400" kern="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p>
      </dgm:t>
    </dgm:pt>
    <dgm:pt modelId="{D66461A6-CF8F-42D0-AB7C-0E2EC4B9140A}" type="parTrans" cxnId="{5A9E002B-F152-4D9D-BDEE-94AF095D2533}">
      <dgm:prSet/>
      <dgm:spPr/>
      <dgm:t>
        <a:bodyPr/>
        <a:lstStyle/>
        <a:p>
          <a:pPr algn="ctr"/>
          <a:endParaRPr lang="fr-FR" sz="1200"/>
        </a:p>
      </dgm:t>
    </dgm:pt>
    <dgm:pt modelId="{58657B0B-6BA3-43ED-B483-A84B4A146DE2}" type="sibTrans" cxnId="{5A9E002B-F152-4D9D-BDEE-94AF095D2533}">
      <dgm:prSet/>
      <dgm:spPr/>
      <dgm:t>
        <a:bodyPr/>
        <a:lstStyle/>
        <a:p>
          <a:pPr algn="ctr"/>
          <a:endParaRPr lang="fr-FR" sz="1200"/>
        </a:p>
      </dgm:t>
    </dgm:pt>
    <dgm:pt modelId="{8AEFDF3C-41E2-4168-9F2E-D0B5AB3D825A}" type="pres">
      <dgm:prSet presAssocID="{49DFC0BD-4E2F-46C4-86B5-4D1239551F39}" presName="linear" presStyleCnt="0">
        <dgm:presLayoutVars>
          <dgm:dir/>
          <dgm:resizeHandles val="exact"/>
        </dgm:presLayoutVars>
      </dgm:prSet>
      <dgm:spPr/>
    </dgm:pt>
    <dgm:pt modelId="{246D7EB7-996F-41EE-B196-38800DA9D144}" type="pres">
      <dgm:prSet presAssocID="{03CC90E6-ABBA-40F6-BC91-FEFAC0124114}" presName="comp" presStyleCnt="0"/>
      <dgm:spPr/>
    </dgm:pt>
    <dgm:pt modelId="{BDBF82CF-511F-42C9-8559-1EC6CBAA4103}" type="pres">
      <dgm:prSet presAssocID="{03CC90E6-ABBA-40F6-BC91-FEFAC0124114}" presName="box" presStyleLbl="node1" presStyleIdx="0" presStyleCnt="1" custLinFactNeighborX="2552" custLinFactNeighborY="40987"/>
      <dgm:spPr/>
    </dgm:pt>
    <dgm:pt modelId="{4B13A328-D51E-4794-9FC5-7D9B68547E94}" type="pres">
      <dgm:prSet presAssocID="{03CC90E6-ABBA-40F6-BC91-FEFAC0124114}" presName="img" presStyleLbl="fgImgPlace1" presStyleIdx="0" presStyleCnt="1" custScaleX="87183"/>
      <dgm:spPr>
        <a:blipFill>
          <a:blip xmlns:r="http://schemas.openxmlformats.org/officeDocument/2006/relationships" r:embed="rId1">
            <a:extLst>
              <a:ext uri="{28A0092B-C50C-407E-A947-70E740481C1C}">
                <a14:useLocalDpi xmlns:a14="http://schemas.microsoft.com/office/drawing/2010/main" val="0"/>
              </a:ext>
            </a:extLst>
          </a:blip>
          <a:srcRect/>
          <a:stretch>
            <a:fillRect l="-35000" r="-35000"/>
          </a:stretch>
        </a:blipFill>
      </dgm:spPr>
    </dgm:pt>
    <dgm:pt modelId="{D0BBE59A-8CDB-47F2-98C7-CA966BC9635C}" type="pres">
      <dgm:prSet presAssocID="{03CC90E6-ABBA-40F6-BC91-FEFAC0124114}" presName="text" presStyleLbl="node1" presStyleIdx="0" presStyleCnt="1">
        <dgm:presLayoutVars>
          <dgm:bulletEnabled val="1"/>
        </dgm:presLayoutVars>
      </dgm:prSet>
      <dgm:spPr/>
    </dgm:pt>
  </dgm:ptLst>
  <dgm:cxnLst>
    <dgm:cxn modelId="{37FF4012-55BB-4114-B240-D77ABCD67565}" type="presOf" srcId="{03CC90E6-ABBA-40F6-BC91-FEFAC0124114}" destId="{D0BBE59A-8CDB-47F2-98C7-CA966BC9635C}" srcOrd="1" destOrd="0" presId="urn:microsoft.com/office/officeart/2005/8/layout/vList4"/>
    <dgm:cxn modelId="{5A9E002B-F152-4D9D-BDEE-94AF095D2533}" srcId="{49DFC0BD-4E2F-46C4-86B5-4D1239551F39}" destId="{03CC90E6-ABBA-40F6-BC91-FEFAC0124114}" srcOrd="0" destOrd="0" parTransId="{D66461A6-CF8F-42D0-AB7C-0E2EC4B9140A}" sibTransId="{58657B0B-6BA3-43ED-B483-A84B4A146DE2}"/>
    <dgm:cxn modelId="{4C15CA69-4F02-44CC-AD59-D8E3E42BF723}" type="presOf" srcId="{03CC90E6-ABBA-40F6-BC91-FEFAC0124114}" destId="{BDBF82CF-511F-42C9-8559-1EC6CBAA4103}" srcOrd="0" destOrd="0" presId="urn:microsoft.com/office/officeart/2005/8/layout/vList4"/>
    <dgm:cxn modelId="{6869B178-7C45-4919-A706-1590A4AB2B47}" type="presOf" srcId="{49DFC0BD-4E2F-46C4-86B5-4D1239551F39}" destId="{8AEFDF3C-41E2-4168-9F2E-D0B5AB3D825A}" srcOrd="0" destOrd="0" presId="urn:microsoft.com/office/officeart/2005/8/layout/vList4"/>
    <dgm:cxn modelId="{4B50886B-F4A1-4588-8AA7-F90F5AC45CF8}" type="presParOf" srcId="{8AEFDF3C-41E2-4168-9F2E-D0B5AB3D825A}" destId="{246D7EB7-996F-41EE-B196-38800DA9D144}" srcOrd="0" destOrd="0" presId="urn:microsoft.com/office/officeart/2005/8/layout/vList4"/>
    <dgm:cxn modelId="{28BB7AF0-4063-45CB-8591-D8E8A8891943}" type="presParOf" srcId="{246D7EB7-996F-41EE-B196-38800DA9D144}" destId="{BDBF82CF-511F-42C9-8559-1EC6CBAA4103}" srcOrd="0" destOrd="0" presId="urn:microsoft.com/office/officeart/2005/8/layout/vList4"/>
    <dgm:cxn modelId="{38E99AD2-1A7E-4920-AC24-2B35989DD52F}" type="presParOf" srcId="{246D7EB7-996F-41EE-B196-38800DA9D144}" destId="{4B13A328-D51E-4794-9FC5-7D9B68547E94}" srcOrd="1" destOrd="0" presId="urn:microsoft.com/office/officeart/2005/8/layout/vList4"/>
    <dgm:cxn modelId="{ECD97584-307A-402F-9010-11332A728096}" type="presParOf" srcId="{246D7EB7-996F-41EE-B196-38800DA9D144}" destId="{D0BBE59A-8CDB-47F2-98C7-CA966BC9635C}"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9DFC0BD-4E2F-46C4-86B5-4D1239551F39}" type="doc">
      <dgm:prSet loTypeId="urn:microsoft.com/office/officeart/2005/8/layout/pList2" loCatId="list" qsTypeId="urn:microsoft.com/office/officeart/2005/8/quickstyle/3d2" qsCatId="3D" csTypeId="urn:microsoft.com/office/officeart/2005/8/colors/colorful5" csCatId="colorful" phldr="1"/>
      <dgm:spPr/>
      <dgm:t>
        <a:bodyPr/>
        <a:lstStyle/>
        <a:p>
          <a:endParaRPr lang="fr-FR"/>
        </a:p>
      </dgm:t>
    </dgm:pt>
    <dgm:pt modelId="{03CC90E6-ABBA-40F6-BC91-FEFAC0124114}">
      <dgm:prSet phldrT="[Texte]" custT="1"/>
      <dgm:spPr/>
      <dgm:t>
        <a:bodyPr/>
        <a:lstStyle/>
        <a:p>
          <a:pPr>
            <a:buFont typeface="Wingdings" panose="05000000000000000000" pitchFamily="2" charset="2"/>
            <a:buChar char="þ"/>
          </a:pPr>
          <a:r>
            <a:rPr lang="fr-FR" sz="2000" kern="1200">
              <a:effectLst/>
              <a:latin typeface="Times New Roman" panose="02020603050405020304" pitchFamily="18" charset="0"/>
              <a:ea typeface="Calibri" panose="020F0502020204030204" pitchFamily="34" charset="0"/>
              <a:cs typeface="Arial" panose="020B0604020202020204" pitchFamily="34" charset="0"/>
            </a:rPr>
            <a:t>La Primevère officinale (Primula veris) </a:t>
          </a:r>
          <a:endParaRPr lang="fr-FR" sz="2000" kern="1200" dirty="0">
            <a:effectLst/>
            <a:latin typeface="Times New Roman" panose="02020603050405020304" pitchFamily="18" charset="0"/>
            <a:ea typeface="Calibri" panose="020F0502020204030204" pitchFamily="34" charset="0"/>
            <a:cs typeface="Arial" panose="020B0604020202020204" pitchFamily="34" charset="0"/>
          </a:endParaRPr>
        </a:p>
      </dgm:t>
    </dgm:pt>
    <dgm:pt modelId="{D66461A6-CF8F-42D0-AB7C-0E2EC4B9140A}" type="parTrans" cxnId="{5A9E002B-F152-4D9D-BDEE-94AF095D2533}">
      <dgm:prSet/>
      <dgm:spPr/>
      <dgm:t>
        <a:bodyPr/>
        <a:lstStyle/>
        <a:p>
          <a:endParaRPr lang="fr-FR" sz="2000"/>
        </a:p>
      </dgm:t>
    </dgm:pt>
    <dgm:pt modelId="{58657B0B-6BA3-43ED-B483-A84B4A146DE2}" type="sibTrans" cxnId="{5A9E002B-F152-4D9D-BDEE-94AF095D2533}">
      <dgm:prSet/>
      <dgm:spPr/>
      <dgm:t>
        <a:bodyPr/>
        <a:lstStyle/>
        <a:p>
          <a:endParaRPr lang="fr-FR" sz="2000"/>
        </a:p>
      </dgm:t>
    </dgm:pt>
    <dgm:pt modelId="{E5FE8B86-863D-47EA-BABD-622C1591FAD8}">
      <dgm:prSet phldrT="[Texte]" custT="1"/>
      <dgm:spPr/>
      <dgm:t>
        <a:bodyPr/>
        <a:lstStyle/>
        <a:p>
          <a:pPr>
            <a:buFont typeface="Wingdings" panose="05000000000000000000" pitchFamily="2" charset="2"/>
            <a:buChar char="þ"/>
          </a:pPr>
          <a:r>
            <a:rPr lang="fr-FR" sz="2000" kern="1200" dirty="0">
              <a:latin typeface="Times New Roman" panose="02020603050405020304" pitchFamily="18" charset="0"/>
              <a:cs typeface="Arial" panose="020B0604020202020204" pitchFamily="34" charset="0"/>
            </a:rPr>
            <a:t>La Vesce des haies (Vicia </a:t>
          </a:r>
          <a:r>
            <a:rPr lang="fr-FR" sz="2000" kern="1200" dirty="0" err="1">
              <a:latin typeface="Times New Roman" panose="02020603050405020304" pitchFamily="18" charset="0"/>
              <a:cs typeface="Arial" panose="020B0604020202020204" pitchFamily="34" charset="0"/>
            </a:rPr>
            <a:t>sepium</a:t>
          </a:r>
          <a:r>
            <a:rPr lang="fr-FR" sz="2000" kern="1200" dirty="0">
              <a:latin typeface="Times New Roman" panose="02020603050405020304" pitchFamily="18" charset="0"/>
              <a:cs typeface="Arial" panose="020B0604020202020204" pitchFamily="34" charset="0"/>
            </a:rPr>
            <a:t>)</a:t>
          </a:r>
          <a:endParaRPr lang="fr-FR" sz="2000" kern="1200" dirty="0">
            <a:effectLst/>
            <a:latin typeface="Times New Roman" panose="02020603050405020304" pitchFamily="18" charset="0"/>
            <a:ea typeface="Calibri" panose="020F0502020204030204" pitchFamily="34" charset="0"/>
            <a:cs typeface="Arial" panose="020B0604020202020204" pitchFamily="34" charset="0"/>
          </a:endParaRPr>
        </a:p>
      </dgm:t>
    </dgm:pt>
    <dgm:pt modelId="{31281CF8-E777-435F-9E56-A5839F891F40}" type="parTrans" cxnId="{1145500E-35FE-4555-AD4C-5E94D604F20B}">
      <dgm:prSet/>
      <dgm:spPr/>
      <dgm:t>
        <a:bodyPr/>
        <a:lstStyle/>
        <a:p>
          <a:endParaRPr lang="fr-FR" sz="2000"/>
        </a:p>
      </dgm:t>
    </dgm:pt>
    <dgm:pt modelId="{E7A93CFF-E85E-442B-87B4-847E286A439A}" type="sibTrans" cxnId="{1145500E-35FE-4555-AD4C-5E94D604F20B}">
      <dgm:prSet/>
      <dgm:spPr/>
      <dgm:t>
        <a:bodyPr/>
        <a:lstStyle/>
        <a:p>
          <a:endParaRPr lang="fr-FR" sz="2000"/>
        </a:p>
      </dgm:t>
    </dgm:pt>
    <dgm:pt modelId="{7253201B-3D2F-44AA-8448-47B8526D5CF4}">
      <dgm:prSet phldrT="[Texte]" custT="1"/>
      <dgm:spPr/>
      <dgm:t>
        <a:bodyPr/>
        <a:lstStyle/>
        <a:p>
          <a:pPr>
            <a:buFont typeface="Wingdings" panose="05000000000000000000" pitchFamily="2" charset="2"/>
            <a:buChar char="þ"/>
          </a:pPr>
          <a:r>
            <a:rPr lang="fr-FR" sz="2000" kern="1200" dirty="0">
              <a:latin typeface="Times New Roman" panose="02020603050405020304" pitchFamily="18" charset="0"/>
              <a:cs typeface="Arial" panose="020B0604020202020204" pitchFamily="34" charset="0"/>
            </a:rPr>
            <a:t>Le Trèfle flexueux (Trifolium medium)</a:t>
          </a:r>
          <a:endParaRPr lang="fr-FR" sz="2000" kern="1200" dirty="0">
            <a:effectLst/>
            <a:latin typeface="Times New Roman" panose="02020603050405020304" pitchFamily="18" charset="0"/>
            <a:ea typeface="Calibri" panose="020F0502020204030204" pitchFamily="34" charset="0"/>
            <a:cs typeface="Arial" panose="020B0604020202020204" pitchFamily="34" charset="0"/>
          </a:endParaRPr>
        </a:p>
      </dgm:t>
    </dgm:pt>
    <dgm:pt modelId="{046F3A2E-AE44-45E4-936F-A14DBB946588}" type="parTrans" cxnId="{386D6CE0-4658-4418-8EFF-75CC611B6D75}">
      <dgm:prSet/>
      <dgm:spPr/>
      <dgm:t>
        <a:bodyPr/>
        <a:lstStyle/>
        <a:p>
          <a:endParaRPr lang="fr-FR" sz="2000"/>
        </a:p>
      </dgm:t>
    </dgm:pt>
    <dgm:pt modelId="{777AB5F1-F4C2-4E34-BFA7-89F41C682187}" type="sibTrans" cxnId="{386D6CE0-4658-4418-8EFF-75CC611B6D75}">
      <dgm:prSet/>
      <dgm:spPr/>
      <dgm:t>
        <a:bodyPr/>
        <a:lstStyle/>
        <a:p>
          <a:endParaRPr lang="fr-FR" sz="2000"/>
        </a:p>
      </dgm:t>
    </dgm:pt>
    <dgm:pt modelId="{A3B36ACD-6F00-4E9C-8A3A-F13DD2502046}" type="pres">
      <dgm:prSet presAssocID="{49DFC0BD-4E2F-46C4-86B5-4D1239551F39}" presName="Name0" presStyleCnt="0">
        <dgm:presLayoutVars>
          <dgm:dir/>
          <dgm:resizeHandles val="exact"/>
        </dgm:presLayoutVars>
      </dgm:prSet>
      <dgm:spPr/>
    </dgm:pt>
    <dgm:pt modelId="{76A4E500-625B-44BD-9867-C46FEA87421A}" type="pres">
      <dgm:prSet presAssocID="{49DFC0BD-4E2F-46C4-86B5-4D1239551F39}" presName="bkgdShp" presStyleLbl="alignAccFollowNode1" presStyleIdx="0" presStyleCnt="1"/>
      <dgm:spPr/>
    </dgm:pt>
    <dgm:pt modelId="{EC3F6C75-BD2D-47A9-9022-38616643AA60}" type="pres">
      <dgm:prSet presAssocID="{49DFC0BD-4E2F-46C4-86B5-4D1239551F39}" presName="linComp" presStyleCnt="0"/>
      <dgm:spPr/>
    </dgm:pt>
    <dgm:pt modelId="{F49C801A-5BDD-468A-A96B-BC0AC6A78C71}" type="pres">
      <dgm:prSet presAssocID="{03CC90E6-ABBA-40F6-BC91-FEFAC0124114}" presName="compNode" presStyleCnt="0"/>
      <dgm:spPr/>
    </dgm:pt>
    <dgm:pt modelId="{64173852-DB92-43F4-9D67-D799764BFB0B}" type="pres">
      <dgm:prSet presAssocID="{03CC90E6-ABBA-40F6-BC91-FEFAC0124114}" presName="node" presStyleLbl="node1" presStyleIdx="0" presStyleCnt="3">
        <dgm:presLayoutVars>
          <dgm:bulletEnabled val="1"/>
        </dgm:presLayoutVars>
      </dgm:prSet>
      <dgm:spPr/>
    </dgm:pt>
    <dgm:pt modelId="{9633BCE2-0295-4944-82D4-5A79EAFF7A2D}" type="pres">
      <dgm:prSet presAssocID="{03CC90E6-ABBA-40F6-BC91-FEFAC0124114}" presName="invisiNode" presStyleLbl="node1" presStyleIdx="0" presStyleCnt="3"/>
      <dgm:spPr/>
    </dgm:pt>
    <dgm:pt modelId="{7F75546E-A76D-4F7E-ACAD-8888056AA951}" type="pres">
      <dgm:prSet presAssocID="{03CC90E6-ABBA-40F6-BC91-FEFAC0124114}" presName="imagNode"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dgm:spPr>
    </dgm:pt>
    <dgm:pt modelId="{5118B6EC-8BE2-49B1-8F7E-DD3485BA00F5}" type="pres">
      <dgm:prSet presAssocID="{58657B0B-6BA3-43ED-B483-A84B4A146DE2}" presName="sibTrans" presStyleLbl="sibTrans2D1" presStyleIdx="0" presStyleCnt="0"/>
      <dgm:spPr/>
    </dgm:pt>
    <dgm:pt modelId="{C3F6003F-355E-4745-97B1-D443D1189C6C}" type="pres">
      <dgm:prSet presAssocID="{E5FE8B86-863D-47EA-BABD-622C1591FAD8}" presName="compNode" presStyleCnt="0"/>
      <dgm:spPr/>
    </dgm:pt>
    <dgm:pt modelId="{6DB98B50-C224-4415-A5BD-7D0938B39675}" type="pres">
      <dgm:prSet presAssocID="{E5FE8B86-863D-47EA-BABD-622C1591FAD8}" presName="node" presStyleLbl="node1" presStyleIdx="1" presStyleCnt="3">
        <dgm:presLayoutVars>
          <dgm:bulletEnabled val="1"/>
        </dgm:presLayoutVars>
      </dgm:prSet>
      <dgm:spPr/>
    </dgm:pt>
    <dgm:pt modelId="{37B01D34-8E48-46CF-ABF4-E472F0DF9240}" type="pres">
      <dgm:prSet presAssocID="{E5FE8B86-863D-47EA-BABD-622C1591FAD8}" presName="invisiNode" presStyleLbl="node1" presStyleIdx="1" presStyleCnt="3"/>
      <dgm:spPr/>
    </dgm:pt>
    <dgm:pt modelId="{B846F40E-0615-431C-B601-9F034580B44C}" type="pres">
      <dgm:prSet presAssocID="{E5FE8B86-863D-47EA-BABD-622C1591FAD8}"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76000" b="-76000"/>
          </a:stretch>
        </a:blipFill>
      </dgm:spPr>
    </dgm:pt>
    <dgm:pt modelId="{50FF25FE-6867-4D01-A4C8-273DB089AC2F}" type="pres">
      <dgm:prSet presAssocID="{E7A93CFF-E85E-442B-87B4-847E286A439A}" presName="sibTrans" presStyleLbl="sibTrans2D1" presStyleIdx="0" presStyleCnt="0"/>
      <dgm:spPr/>
    </dgm:pt>
    <dgm:pt modelId="{C1A5AEC5-2A14-4720-89F0-331D873B312B}" type="pres">
      <dgm:prSet presAssocID="{7253201B-3D2F-44AA-8448-47B8526D5CF4}" presName="compNode" presStyleCnt="0"/>
      <dgm:spPr/>
    </dgm:pt>
    <dgm:pt modelId="{BA9A7FBA-3E3B-4DF4-80C2-369CA7256B5A}" type="pres">
      <dgm:prSet presAssocID="{7253201B-3D2F-44AA-8448-47B8526D5CF4}" presName="node" presStyleLbl="node1" presStyleIdx="2" presStyleCnt="3">
        <dgm:presLayoutVars>
          <dgm:bulletEnabled val="1"/>
        </dgm:presLayoutVars>
      </dgm:prSet>
      <dgm:spPr/>
    </dgm:pt>
    <dgm:pt modelId="{1276505F-3418-4243-9765-AF9D8406F7AA}" type="pres">
      <dgm:prSet presAssocID="{7253201B-3D2F-44AA-8448-47B8526D5CF4}" presName="invisiNode" presStyleLbl="node1" presStyleIdx="2" presStyleCnt="3"/>
      <dgm:spPr/>
    </dgm:pt>
    <dgm:pt modelId="{E3D994D3-A9C8-4EB6-992B-F6B7B2ECEF69}" type="pres">
      <dgm:prSet presAssocID="{7253201B-3D2F-44AA-8448-47B8526D5CF4}" presName="imagNode"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t="-58000" b="-58000"/>
          </a:stretch>
        </a:blipFill>
      </dgm:spPr>
    </dgm:pt>
  </dgm:ptLst>
  <dgm:cxnLst>
    <dgm:cxn modelId="{1145500E-35FE-4555-AD4C-5E94D604F20B}" srcId="{49DFC0BD-4E2F-46C4-86B5-4D1239551F39}" destId="{E5FE8B86-863D-47EA-BABD-622C1591FAD8}" srcOrd="1" destOrd="0" parTransId="{31281CF8-E777-435F-9E56-A5839F891F40}" sibTransId="{E7A93CFF-E85E-442B-87B4-847E286A439A}"/>
    <dgm:cxn modelId="{3C96BE0F-C326-4520-A6E6-F3358BA7F681}" type="presOf" srcId="{E5FE8B86-863D-47EA-BABD-622C1591FAD8}" destId="{6DB98B50-C224-4415-A5BD-7D0938B39675}" srcOrd="0" destOrd="0" presId="urn:microsoft.com/office/officeart/2005/8/layout/pList2"/>
    <dgm:cxn modelId="{5A9E002B-F152-4D9D-BDEE-94AF095D2533}" srcId="{49DFC0BD-4E2F-46C4-86B5-4D1239551F39}" destId="{03CC90E6-ABBA-40F6-BC91-FEFAC0124114}" srcOrd="0" destOrd="0" parTransId="{D66461A6-CF8F-42D0-AB7C-0E2EC4B9140A}" sibTransId="{58657B0B-6BA3-43ED-B483-A84B4A146DE2}"/>
    <dgm:cxn modelId="{E0753E37-FD99-4399-9D77-22F800A9FECA}" type="presOf" srcId="{03CC90E6-ABBA-40F6-BC91-FEFAC0124114}" destId="{64173852-DB92-43F4-9D67-D799764BFB0B}" srcOrd="0" destOrd="0" presId="urn:microsoft.com/office/officeart/2005/8/layout/pList2"/>
    <dgm:cxn modelId="{C2A1C96E-6669-4423-99C1-ACF098B41CD1}" type="presOf" srcId="{7253201B-3D2F-44AA-8448-47B8526D5CF4}" destId="{BA9A7FBA-3E3B-4DF4-80C2-369CA7256B5A}" srcOrd="0" destOrd="0" presId="urn:microsoft.com/office/officeart/2005/8/layout/pList2"/>
    <dgm:cxn modelId="{C07F0577-C45E-4C96-A236-FFFFD96C9ED7}" type="presOf" srcId="{49DFC0BD-4E2F-46C4-86B5-4D1239551F39}" destId="{A3B36ACD-6F00-4E9C-8A3A-F13DD2502046}" srcOrd="0" destOrd="0" presId="urn:microsoft.com/office/officeart/2005/8/layout/pList2"/>
    <dgm:cxn modelId="{7F246F8C-F958-477F-92E3-F9DF7778B4F4}" type="presOf" srcId="{58657B0B-6BA3-43ED-B483-A84B4A146DE2}" destId="{5118B6EC-8BE2-49B1-8F7E-DD3485BA00F5}" srcOrd="0" destOrd="0" presId="urn:microsoft.com/office/officeart/2005/8/layout/pList2"/>
    <dgm:cxn modelId="{81167A8F-3FC9-4AA8-A34D-BC2F61A4BC3A}" type="presOf" srcId="{E7A93CFF-E85E-442B-87B4-847E286A439A}" destId="{50FF25FE-6867-4D01-A4C8-273DB089AC2F}" srcOrd="0" destOrd="0" presId="urn:microsoft.com/office/officeart/2005/8/layout/pList2"/>
    <dgm:cxn modelId="{386D6CE0-4658-4418-8EFF-75CC611B6D75}" srcId="{49DFC0BD-4E2F-46C4-86B5-4D1239551F39}" destId="{7253201B-3D2F-44AA-8448-47B8526D5CF4}" srcOrd="2" destOrd="0" parTransId="{046F3A2E-AE44-45E4-936F-A14DBB946588}" sibTransId="{777AB5F1-F4C2-4E34-BFA7-89F41C682187}"/>
    <dgm:cxn modelId="{64752BFA-111D-4F74-BE2E-25570E97F72D}" type="presParOf" srcId="{A3B36ACD-6F00-4E9C-8A3A-F13DD2502046}" destId="{76A4E500-625B-44BD-9867-C46FEA87421A}" srcOrd="0" destOrd="0" presId="urn:microsoft.com/office/officeart/2005/8/layout/pList2"/>
    <dgm:cxn modelId="{B004B477-CA07-4DE7-B25D-DDDD4D81D78C}" type="presParOf" srcId="{A3B36ACD-6F00-4E9C-8A3A-F13DD2502046}" destId="{EC3F6C75-BD2D-47A9-9022-38616643AA60}" srcOrd="1" destOrd="0" presId="urn:microsoft.com/office/officeart/2005/8/layout/pList2"/>
    <dgm:cxn modelId="{2C68C4B3-DEC0-4EBA-8C6F-9FF93157F4F2}" type="presParOf" srcId="{EC3F6C75-BD2D-47A9-9022-38616643AA60}" destId="{F49C801A-5BDD-468A-A96B-BC0AC6A78C71}" srcOrd="0" destOrd="0" presId="urn:microsoft.com/office/officeart/2005/8/layout/pList2"/>
    <dgm:cxn modelId="{F2189357-1C57-444A-9427-A3A542713AAC}" type="presParOf" srcId="{F49C801A-5BDD-468A-A96B-BC0AC6A78C71}" destId="{64173852-DB92-43F4-9D67-D799764BFB0B}" srcOrd="0" destOrd="0" presId="urn:microsoft.com/office/officeart/2005/8/layout/pList2"/>
    <dgm:cxn modelId="{A08D1873-0006-4EB2-921B-9B73B2C03052}" type="presParOf" srcId="{F49C801A-5BDD-468A-A96B-BC0AC6A78C71}" destId="{9633BCE2-0295-4944-82D4-5A79EAFF7A2D}" srcOrd="1" destOrd="0" presId="urn:microsoft.com/office/officeart/2005/8/layout/pList2"/>
    <dgm:cxn modelId="{1333B0EA-ACD0-4535-BBBE-436A584A797A}" type="presParOf" srcId="{F49C801A-5BDD-468A-A96B-BC0AC6A78C71}" destId="{7F75546E-A76D-4F7E-ACAD-8888056AA951}" srcOrd="2" destOrd="0" presId="urn:microsoft.com/office/officeart/2005/8/layout/pList2"/>
    <dgm:cxn modelId="{AA0D0CE3-CE20-466C-8BEB-50C0011E3BA1}" type="presParOf" srcId="{EC3F6C75-BD2D-47A9-9022-38616643AA60}" destId="{5118B6EC-8BE2-49B1-8F7E-DD3485BA00F5}" srcOrd="1" destOrd="0" presId="urn:microsoft.com/office/officeart/2005/8/layout/pList2"/>
    <dgm:cxn modelId="{D3983EF5-538D-45DC-BE2F-B0E59DF1AFE0}" type="presParOf" srcId="{EC3F6C75-BD2D-47A9-9022-38616643AA60}" destId="{C3F6003F-355E-4745-97B1-D443D1189C6C}" srcOrd="2" destOrd="0" presId="urn:microsoft.com/office/officeart/2005/8/layout/pList2"/>
    <dgm:cxn modelId="{26F932EC-29A9-456D-ACA2-56274AD84FC9}" type="presParOf" srcId="{C3F6003F-355E-4745-97B1-D443D1189C6C}" destId="{6DB98B50-C224-4415-A5BD-7D0938B39675}" srcOrd="0" destOrd="0" presId="urn:microsoft.com/office/officeart/2005/8/layout/pList2"/>
    <dgm:cxn modelId="{253BE97A-CD5A-4C54-836F-A676A5A55761}" type="presParOf" srcId="{C3F6003F-355E-4745-97B1-D443D1189C6C}" destId="{37B01D34-8E48-46CF-ABF4-E472F0DF9240}" srcOrd="1" destOrd="0" presId="urn:microsoft.com/office/officeart/2005/8/layout/pList2"/>
    <dgm:cxn modelId="{D1FD755C-687E-49F2-8D10-26CD1293FFF7}" type="presParOf" srcId="{C3F6003F-355E-4745-97B1-D443D1189C6C}" destId="{B846F40E-0615-431C-B601-9F034580B44C}" srcOrd="2" destOrd="0" presId="urn:microsoft.com/office/officeart/2005/8/layout/pList2"/>
    <dgm:cxn modelId="{74E2A761-D38F-492D-B6CC-F104D4B175CF}" type="presParOf" srcId="{EC3F6C75-BD2D-47A9-9022-38616643AA60}" destId="{50FF25FE-6867-4D01-A4C8-273DB089AC2F}" srcOrd="3" destOrd="0" presId="urn:microsoft.com/office/officeart/2005/8/layout/pList2"/>
    <dgm:cxn modelId="{A4C3884B-F7EC-43DC-AC84-95B6AFAFC234}" type="presParOf" srcId="{EC3F6C75-BD2D-47A9-9022-38616643AA60}" destId="{C1A5AEC5-2A14-4720-89F0-331D873B312B}" srcOrd="4" destOrd="0" presId="urn:microsoft.com/office/officeart/2005/8/layout/pList2"/>
    <dgm:cxn modelId="{A947F50F-5914-4105-9386-6F6D66B88514}" type="presParOf" srcId="{C1A5AEC5-2A14-4720-89F0-331D873B312B}" destId="{BA9A7FBA-3E3B-4DF4-80C2-369CA7256B5A}" srcOrd="0" destOrd="0" presId="urn:microsoft.com/office/officeart/2005/8/layout/pList2"/>
    <dgm:cxn modelId="{D3AB06B8-FDB8-4463-A7E3-2831D3997628}" type="presParOf" srcId="{C1A5AEC5-2A14-4720-89F0-331D873B312B}" destId="{1276505F-3418-4243-9765-AF9D8406F7AA}" srcOrd="1" destOrd="0" presId="urn:microsoft.com/office/officeart/2005/8/layout/pList2"/>
    <dgm:cxn modelId="{66B29F9F-3990-49BC-A256-61679044490B}" type="presParOf" srcId="{C1A5AEC5-2A14-4720-89F0-331D873B312B}" destId="{E3D994D3-A9C8-4EB6-992B-F6B7B2ECEF69}" srcOrd="2" destOrd="0" presId="urn:microsoft.com/office/officeart/2005/8/layout/p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49DFC0BD-4E2F-46C4-86B5-4D1239551F39}" type="doc">
      <dgm:prSet loTypeId="urn:microsoft.com/office/officeart/2005/8/layout/pList2" loCatId="list" qsTypeId="urn:microsoft.com/office/officeart/2005/8/quickstyle/3d2" qsCatId="3D" csTypeId="urn:microsoft.com/office/officeart/2005/8/colors/colorful3" csCatId="colorful" phldr="1"/>
      <dgm:spPr/>
      <dgm:t>
        <a:bodyPr/>
        <a:lstStyle/>
        <a:p>
          <a:endParaRPr lang="fr-FR"/>
        </a:p>
      </dgm:t>
    </dgm:pt>
    <dgm:pt modelId="{03CC90E6-ABBA-40F6-BC91-FEFAC0124114}">
      <dgm:prSet phldrT="[Texte]" custT="1"/>
      <dgm:spPr/>
      <dgm:t>
        <a:bodyPr/>
        <a:lstStyle/>
        <a:p>
          <a:pPr algn="ctr">
            <a:buFont typeface="Wingdings" panose="05000000000000000000" pitchFamily="2" charset="2"/>
            <a:buChar char="þ"/>
          </a:pPr>
          <a:r>
            <a:rPr lang="fr-FR" sz="2400" kern="1200" dirty="0">
              <a:solidFill>
                <a:schemeClr val="bg1"/>
              </a:solidFill>
              <a:effectLst/>
              <a:latin typeface="Times New Roman" panose="02020603050405020304" pitchFamily="18" charset="0"/>
              <a:cs typeface="Arial" panose="020B0604020202020204" pitchFamily="34" charset="0"/>
            </a:rPr>
            <a:t>Drosera</a:t>
          </a:r>
          <a:endParaRPr lang="fr-FR" sz="2400" kern="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endParaRPr>
        </a:p>
      </dgm:t>
    </dgm:pt>
    <dgm:pt modelId="{D66461A6-CF8F-42D0-AB7C-0E2EC4B9140A}" type="parTrans" cxnId="{5A9E002B-F152-4D9D-BDEE-94AF095D2533}">
      <dgm:prSet/>
      <dgm:spPr/>
      <dgm:t>
        <a:bodyPr/>
        <a:lstStyle/>
        <a:p>
          <a:pPr algn="ctr"/>
          <a:endParaRPr lang="fr-FR" sz="1200"/>
        </a:p>
      </dgm:t>
    </dgm:pt>
    <dgm:pt modelId="{58657B0B-6BA3-43ED-B483-A84B4A146DE2}" type="sibTrans" cxnId="{5A9E002B-F152-4D9D-BDEE-94AF095D2533}">
      <dgm:prSet/>
      <dgm:spPr/>
      <dgm:t>
        <a:bodyPr/>
        <a:lstStyle/>
        <a:p>
          <a:pPr algn="ctr"/>
          <a:endParaRPr lang="fr-FR" sz="1200"/>
        </a:p>
      </dgm:t>
    </dgm:pt>
    <dgm:pt modelId="{FE1437CC-054E-403F-8E61-A50775C20364}" type="pres">
      <dgm:prSet presAssocID="{49DFC0BD-4E2F-46C4-86B5-4D1239551F39}" presName="Name0" presStyleCnt="0">
        <dgm:presLayoutVars>
          <dgm:dir/>
          <dgm:resizeHandles val="exact"/>
        </dgm:presLayoutVars>
      </dgm:prSet>
      <dgm:spPr/>
    </dgm:pt>
    <dgm:pt modelId="{F5E5F3C5-A807-4809-A9BA-EF69ACB9C532}" type="pres">
      <dgm:prSet presAssocID="{49DFC0BD-4E2F-46C4-86B5-4D1239551F39}" presName="bkgdShp" presStyleLbl="alignAccFollowNode1" presStyleIdx="0" presStyleCnt="1" custScaleY="222222" custLinFactNeighborX="437" custLinFactNeighborY="31951"/>
      <dgm:spPr/>
    </dgm:pt>
    <dgm:pt modelId="{6F0B8A08-A011-4955-9674-EB51EAA58697}" type="pres">
      <dgm:prSet presAssocID="{49DFC0BD-4E2F-46C4-86B5-4D1239551F39}" presName="linComp" presStyleCnt="0"/>
      <dgm:spPr/>
    </dgm:pt>
    <dgm:pt modelId="{C98EBE7A-8930-47F1-B572-0B8B9E03FCF0}" type="pres">
      <dgm:prSet presAssocID="{03CC90E6-ABBA-40F6-BC91-FEFAC0124114}" presName="compNode" presStyleCnt="0"/>
      <dgm:spPr/>
    </dgm:pt>
    <dgm:pt modelId="{C0EF2C6F-12B9-4F8F-B44F-16F70026393C}" type="pres">
      <dgm:prSet presAssocID="{03CC90E6-ABBA-40F6-BC91-FEFAC0124114}" presName="node" presStyleLbl="node1" presStyleIdx="0" presStyleCnt="1" custScaleY="49720">
        <dgm:presLayoutVars>
          <dgm:bulletEnabled val="1"/>
        </dgm:presLayoutVars>
      </dgm:prSet>
      <dgm:spPr/>
    </dgm:pt>
    <dgm:pt modelId="{CEE0BA3C-2ACC-41D0-9511-2448AC2D9646}" type="pres">
      <dgm:prSet presAssocID="{03CC90E6-ABBA-40F6-BC91-FEFAC0124114}" presName="invisiNode" presStyleLbl="node1" presStyleIdx="0" presStyleCnt="1"/>
      <dgm:spPr/>
    </dgm:pt>
    <dgm:pt modelId="{E69D73FF-FE26-4E7C-9DF6-2A11DE53E032}" type="pres">
      <dgm:prSet presAssocID="{03CC90E6-ABBA-40F6-BC91-FEFAC0124114}" presName="imagNode" presStyleLbl="fgImgPlace1" presStyleIdx="0" presStyleCnt="1" custScaleY="219824" custLinFactNeighborX="-465" custLinFactNeighborY="-20066"/>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t="-6000" b="-6000"/>
          </a:stretch>
        </a:blipFill>
      </dgm:spPr>
    </dgm:pt>
  </dgm:ptLst>
  <dgm:cxnLst>
    <dgm:cxn modelId="{C8416114-4A49-4970-9507-4AD2107F6EF1}" type="presOf" srcId="{03CC90E6-ABBA-40F6-BC91-FEFAC0124114}" destId="{C0EF2C6F-12B9-4F8F-B44F-16F70026393C}" srcOrd="0" destOrd="0" presId="urn:microsoft.com/office/officeart/2005/8/layout/pList2"/>
    <dgm:cxn modelId="{5A9E002B-F152-4D9D-BDEE-94AF095D2533}" srcId="{49DFC0BD-4E2F-46C4-86B5-4D1239551F39}" destId="{03CC90E6-ABBA-40F6-BC91-FEFAC0124114}" srcOrd="0" destOrd="0" parTransId="{D66461A6-CF8F-42D0-AB7C-0E2EC4B9140A}" sibTransId="{58657B0B-6BA3-43ED-B483-A84B4A146DE2}"/>
    <dgm:cxn modelId="{AD973BBD-93DD-4CCA-AF18-3750165B04B5}" type="presOf" srcId="{49DFC0BD-4E2F-46C4-86B5-4D1239551F39}" destId="{FE1437CC-054E-403F-8E61-A50775C20364}" srcOrd="0" destOrd="0" presId="urn:microsoft.com/office/officeart/2005/8/layout/pList2"/>
    <dgm:cxn modelId="{A72F87EB-9309-4821-B6CD-F381D0E4453B}" type="presParOf" srcId="{FE1437CC-054E-403F-8E61-A50775C20364}" destId="{F5E5F3C5-A807-4809-A9BA-EF69ACB9C532}" srcOrd="0" destOrd="0" presId="urn:microsoft.com/office/officeart/2005/8/layout/pList2"/>
    <dgm:cxn modelId="{519972BF-FCE7-4EFB-A7BF-1B377D1A775C}" type="presParOf" srcId="{FE1437CC-054E-403F-8E61-A50775C20364}" destId="{6F0B8A08-A011-4955-9674-EB51EAA58697}" srcOrd="1" destOrd="0" presId="urn:microsoft.com/office/officeart/2005/8/layout/pList2"/>
    <dgm:cxn modelId="{7B7CB1E5-0AAD-4B0A-AD3F-CA9588F96E47}" type="presParOf" srcId="{6F0B8A08-A011-4955-9674-EB51EAA58697}" destId="{C98EBE7A-8930-47F1-B572-0B8B9E03FCF0}" srcOrd="0" destOrd="0" presId="urn:microsoft.com/office/officeart/2005/8/layout/pList2"/>
    <dgm:cxn modelId="{A56966A1-0839-4CB4-82D3-0CB15DC61535}" type="presParOf" srcId="{C98EBE7A-8930-47F1-B572-0B8B9E03FCF0}" destId="{C0EF2C6F-12B9-4F8F-B44F-16F70026393C}" srcOrd="0" destOrd="0" presId="urn:microsoft.com/office/officeart/2005/8/layout/pList2"/>
    <dgm:cxn modelId="{5A055841-448F-4399-97F7-4D9C89D5307B}" type="presParOf" srcId="{C98EBE7A-8930-47F1-B572-0B8B9E03FCF0}" destId="{CEE0BA3C-2ACC-41D0-9511-2448AC2D9646}" srcOrd="1" destOrd="0" presId="urn:microsoft.com/office/officeart/2005/8/layout/pList2"/>
    <dgm:cxn modelId="{CCB7CF8B-0A3B-4536-A52E-8B0E69EF0266}" type="presParOf" srcId="{C98EBE7A-8930-47F1-B572-0B8B9E03FCF0}" destId="{E69D73FF-FE26-4E7C-9DF6-2A11DE53E032}"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90ACB87B-C90A-40F5-8CC9-D62B77B892CE}" type="doc">
      <dgm:prSet loTypeId="urn:microsoft.com/office/officeart/2005/8/layout/arrow6" loCatId="process" qsTypeId="urn:microsoft.com/office/officeart/2005/8/quickstyle/simple1" qsCatId="simple" csTypeId="urn:microsoft.com/office/officeart/2005/8/colors/accent3_2" csCatId="accent3" phldr="1"/>
      <dgm:spPr/>
      <dgm:t>
        <a:bodyPr/>
        <a:lstStyle/>
        <a:p>
          <a:endParaRPr lang="fr-FR"/>
        </a:p>
      </dgm:t>
    </dgm:pt>
    <dgm:pt modelId="{EA111B27-9813-4F6B-94E7-C6A0603F4C2A}">
      <dgm:prSet phldrT="[Texte]" custT="1"/>
      <dgm:spPr/>
      <dgm:t>
        <a:bodyPr/>
        <a:lstStyle/>
        <a:p>
          <a:r>
            <a:rPr lang="fr-FR" sz="2000" b="1" kern="1200" dirty="0">
              <a:latin typeface="Times New Roman" panose="02020603050405020304" pitchFamily="18" charset="0"/>
              <a:ea typeface="+mn-ea"/>
              <a:cs typeface="Arial" panose="020B0604020202020204" pitchFamily="34" charset="0"/>
            </a:rPr>
            <a:t>Les plantes sont les premières victimes de la pollution atmosphérique</a:t>
          </a:r>
        </a:p>
      </dgm:t>
    </dgm:pt>
    <dgm:pt modelId="{DC4E3FCD-AF77-4496-B179-0A1CF9467191}" type="parTrans" cxnId="{AE8800BE-F0F9-4B7D-865A-8EBFF1BDC78F}">
      <dgm:prSet/>
      <dgm:spPr/>
      <dgm:t>
        <a:bodyPr/>
        <a:lstStyle/>
        <a:p>
          <a:endParaRPr lang="fr-FR" b="1">
            <a:solidFill>
              <a:schemeClr val="bg1"/>
            </a:solidFill>
          </a:endParaRPr>
        </a:p>
      </dgm:t>
    </dgm:pt>
    <dgm:pt modelId="{FE854E6E-DAB1-4148-8627-57DA64875FF8}" type="sibTrans" cxnId="{AE8800BE-F0F9-4B7D-865A-8EBFF1BDC78F}">
      <dgm:prSet/>
      <dgm:spPr/>
      <dgm:t>
        <a:bodyPr/>
        <a:lstStyle/>
        <a:p>
          <a:endParaRPr lang="fr-FR" b="1">
            <a:solidFill>
              <a:schemeClr val="bg1"/>
            </a:solidFill>
          </a:endParaRPr>
        </a:p>
      </dgm:t>
    </dgm:pt>
    <dgm:pt modelId="{1A5849EC-BBE2-4E71-8B59-FECF7AD4E19D}">
      <dgm:prSet phldrT="[Texte]" custT="1"/>
      <dgm:spPr/>
      <dgm:t>
        <a:bodyPr/>
        <a:lstStyle/>
        <a:p>
          <a:r>
            <a:rPr lang="fr-FR" sz="2000" b="1" kern="1200" dirty="0">
              <a:latin typeface="Times New Roman" panose="02020603050405020304" pitchFamily="18" charset="0"/>
              <a:ea typeface="+mn-ea"/>
              <a:cs typeface="Arial" panose="020B0604020202020204" pitchFamily="34" charset="0"/>
            </a:rPr>
            <a:t>Elles peuvent également constituer une source de pollution secondaire</a:t>
          </a:r>
        </a:p>
      </dgm:t>
    </dgm:pt>
    <dgm:pt modelId="{9B3167CB-A625-4887-AB86-91A810DC70FF}" type="parTrans" cxnId="{435D3DB9-1D39-435A-BA79-314CBDBF3EF7}">
      <dgm:prSet/>
      <dgm:spPr/>
      <dgm:t>
        <a:bodyPr/>
        <a:lstStyle/>
        <a:p>
          <a:endParaRPr lang="fr-FR" b="1">
            <a:solidFill>
              <a:schemeClr val="bg1"/>
            </a:solidFill>
          </a:endParaRPr>
        </a:p>
      </dgm:t>
    </dgm:pt>
    <dgm:pt modelId="{55E187E2-1F50-45C8-BF20-24A55FD72202}" type="sibTrans" cxnId="{435D3DB9-1D39-435A-BA79-314CBDBF3EF7}">
      <dgm:prSet/>
      <dgm:spPr/>
      <dgm:t>
        <a:bodyPr/>
        <a:lstStyle/>
        <a:p>
          <a:endParaRPr lang="fr-FR" b="1">
            <a:solidFill>
              <a:schemeClr val="bg1"/>
            </a:solidFill>
          </a:endParaRPr>
        </a:p>
      </dgm:t>
    </dgm:pt>
    <dgm:pt modelId="{9459F7FA-39CB-4B08-97F6-34A4E5F8D7FD}" type="pres">
      <dgm:prSet presAssocID="{90ACB87B-C90A-40F5-8CC9-D62B77B892CE}" presName="compositeShape" presStyleCnt="0">
        <dgm:presLayoutVars>
          <dgm:chMax val="2"/>
          <dgm:dir/>
          <dgm:resizeHandles val="exact"/>
        </dgm:presLayoutVars>
      </dgm:prSet>
      <dgm:spPr/>
    </dgm:pt>
    <dgm:pt modelId="{AFC58E09-2236-4548-ABBD-E7F49E089A8E}" type="pres">
      <dgm:prSet presAssocID="{90ACB87B-C90A-40F5-8CC9-D62B77B892CE}" presName="ribbon" presStyleLbl="node1" presStyleIdx="0" presStyleCnt="1" custScaleY="81214" custLinFactNeighborY="-636"/>
      <dgm:spPr/>
    </dgm:pt>
    <dgm:pt modelId="{A96177A7-7CE4-40CA-8C33-7E9D23B9185E}" type="pres">
      <dgm:prSet presAssocID="{90ACB87B-C90A-40F5-8CC9-D62B77B892CE}" presName="leftArrowText" presStyleLbl="node1" presStyleIdx="0" presStyleCnt="1" custLinFactNeighborY="897">
        <dgm:presLayoutVars>
          <dgm:chMax val="0"/>
          <dgm:bulletEnabled val="1"/>
        </dgm:presLayoutVars>
      </dgm:prSet>
      <dgm:spPr/>
    </dgm:pt>
    <dgm:pt modelId="{B6B9DCAC-15D4-46DD-A2D3-951C4AD6E3FC}" type="pres">
      <dgm:prSet presAssocID="{90ACB87B-C90A-40F5-8CC9-D62B77B892CE}" presName="rightArrowText" presStyleLbl="node1" presStyleIdx="0" presStyleCnt="1" custLinFactNeighborY="-2691">
        <dgm:presLayoutVars>
          <dgm:chMax val="0"/>
          <dgm:bulletEnabled val="1"/>
        </dgm:presLayoutVars>
      </dgm:prSet>
      <dgm:spPr/>
    </dgm:pt>
  </dgm:ptLst>
  <dgm:cxnLst>
    <dgm:cxn modelId="{6A8C5F3D-6B30-4A7E-A7B9-E144FF5A36CC}" type="presOf" srcId="{EA111B27-9813-4F6B-94E7-C6A0603F4C2A}" destId="{A96177A7-7CE4-40CA-8C33-7E9D23B9185E}" srcOrd="0" destOrd="0" presId="urn:microsoft.com/office/officeart/2005/8/layout/arrow6"/>
    <dgm:cxn modelId="{BF56EC42-4203-4055-B397-2B6C44B73A8B}" type="presOf" srcId="{90ACB87B-C90A-40F5-8CC9-D62B77B892CE}" destId="{9459F7FA-39CB-4B08-97F6-34A4E5F8D7FD}" srcOrd="0" destOrd="0" presId="urn:microsoft.com/office/officeart/2005/8/layout/arrow6"/>
    <dgm:cxn modelId="{435D3DB9-1D39-435A-BA79-314CBDBF3EF7}" srcId="{90ACB87B-C90A-40F5-8CC9-D62B77B892CE}" destId="{1A5849EC-BBE2-4E71-8B59-FECF7AD4E19D}" srcOrd="1" destOrd="0" parTransId="{9B3167CB-A625-4887-AB86-91A810DC70FF}" sibTransId="{55E187E2-1F50-45C8-BF20-24A55FD72202}"/>
    <dgm:cxn modelId="{AE8800BE-F0F9-4B7D-865A-8EBFF1BDC78F}" srcId="{90ACB87B-C90A-40F5-8CC9-D62B77B892CE}" destId="{EA111B27-9813-4F6B-94E7-C6A0603F4C2A}" srcOrd="0" destOrd="0" parTransId="{DC4E3FCD-AF77-4496-B179-0A1CF9467191}" sibTransId="{FE854E6E-DAB1-4148-8627-57DA64875FF8}"/>
    <dgm:cxn modelId="{C55910DB-E2F7-4687-B662-55CBFF2F2633}" type="presOf" srcId="{1A5849EC-BBE2-4E71-8B59-FECF7AD4E19D}" destId="{B6B9DCAC-15D4-46DD-A2D3-951C4AD6E3FC}" srcOrd="0" destOrd="0" presId="urn:microsoft.com/office/officeart/2005/8/layout/arrow6"/>
    <dgm:cxn modelId="{974370E4-E69A-4913-842E-6D579027E25D}" type="presParOf" srcId="{9459F7FA-39CB-4B08-97F6-34A4E5F8D7FD}" destId="{AFC58E09-2236-4548-ABBD-E7F49E089A8E}" srcOrd="0" destOrd="0" presId="urn:microsoft.com/office/officeart/2005/8/layout/arrow6"/>
    <dgm:cxn modelId="{FFDAC963-3385-402D-ABB4-559592331E3E}" type="presParOf" srcId="{9459F7FA-39CB-4B08-97F6-34A4E5F8D7FD}" destId="{A96177A7-7CE4-40CA-8C33-7E9D23B9185E}" srcOrd="1" destOrd="0" presId="urn:microsoft.com/office/officeart/2005/8/layout/arrow6"/>
    <dgm:cxn modelId="{EE62D0A9-35C8-459F-B26D-773620FFDD8B}" type="presParOf" srcId="{9459F7FA-39CB-4B08-97F6-34A4E5F8D7FD}" destId="{B6B9DCAC-15D4-46DD-A2D3-951C4AD6E3FC}"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EA1C91-2E50-4886-BBA6-402E7B5443B5}" type="doc">
      <dgm:prSet loTypeId="urn:microsoft.com/office/officeart/2005/8/layout/radial6" loCatId="cycle" qsTypeId="urn:microsoft.com/office/officeart/2005/8/quickstyle/simple1" qsCatId="simple" csTypeId="urn:microsoft.com/office/officeart/2005/8/colors/colorful4" csCatId="colorful" phldr="1"/>
      <dgm:spPr/>
      <dgm:t>
        <a:bodyPr/>
        <a:lstStyle/>
        <a:p>
          <a:endParaRPr lang="fr-MA"/>
        </a:p>
      </dgm:t>
    </dgm:pt>
    <dgm:pt modelId="{1DADB247-0FC5-4E21-8307-AB79FD6B7256}">
      <dgm:prSet phldrT="[Text]"/>
      <dgm:spPr/>
      <dgm:t>
        <a:bodyPr/>
        <a:lstStyle/>
        <a:p>
          <a:r>
            <a:rPr lang="fr-MA">
              <a:latin typeface="Times New Roman" panose="02020603050405020304" pitchFamily="18" charset="0"/>
              <a:cs typeface="Times New Roman" panose="02020603050405020304" pitchFamily="18" charset="0"/>
            </a:rPr>
            <a:t>Secteurs d’adaptation</a:t>
          </a:r>
          <a:endParaRPr lang="fr-MA" dirty="0">
            <a:latin typeface="Times New Roman" panose="02020603050405020304" pitchFamily="18" charset="0"/>
            <a:cs typeface="Times New Roman" panose="02020603050405020304" pitchFamily="18" charset="0"/>
          </a:endParaRPr>
        </a:p>
      </dgm:t>
    </dgm:pt>
    <dgm:pt modelId="{35B1C628-FF96-4336-8068-80AE0635F88B}" type="parTrans" cxnId="{8F4A96BC-820B-404D-84D1-F917B493E6D6}">
      <dgm:prSet/>
      <dgm:spPr/>
      <dgm:t>
        <a:bodyPr/>
        <a:lstStyle/>
        <a:p>
          <a:endParaRPr lang="fr-MA">
            <a:solidFill>
              <a:schemeClr val="bg1"/>
            </a:solidFill>
            <a:latin typeface="Times New Roman" panose="02020603050405020304" pitchFamily="18" charset="0"/>
            <a:cs typeface="Times New Roman" panose="02020603050405020304" pitchFamily="18" charset="0"/>
          </a:endParaRPr>
        </a:p>
      </dgm:t>
    </dgm:pt>
    <dgm:pt modelId="{144D3975-A2A7-49B4-BC1E-D13AF0A38C08}" type="sibTrans" cxnId="{8F4A96BC-820B-404D-84D1-F917B493E6D6}">
      <dgm:prSet/>
      <dgm:spPr/>
      <dgm:t>
        <a:bodyPr/>
        <a:lstStyle/>
        <a:p>
          <a:endParaRPr lang="fr-MA">
            <a:solidFill>
              <a:schemeClr val="bg1"/>
            </a:solidFill>
            <a:latin typeface="Times New Roman" panose="02020603050405020304" pitchFamily="18" charset="0"/>
            <a:cs typeface="Times New Roman" panose="02020603050405020304" pitchFamily="18" charset="0"/>
          </a:endParaRPr>
        </a:p>
      </dgm:t>
    </dgm:pt>
    <dgm:pt modelId="{3626F49E-9B1D-4136-AB2A-DA075D210FA6}">
      <dgm:prSet phldrT="[Text]" custT="1"/>
      <dgm:spPr/>
      <dgm:t>
        <a:bodyPr/>
        <a:lstStyle/>
        <a:p>
          <a:r>
            <a:rPr lang="fr-FR" altLang="fr-FR" sz="1400" b="1" i="0">
              <a:latin typeface="Times New Roman" panose="02020603050405020304" pitchFamily="18" charset="0"/>
              <a:cs typeface="Times New Roman" panose="02020603050405020304" pitchFamily="18" charset="0"/>
            </a:rPr>
            <a:t>le secteur agricole</a:t>
          </a:r>
          <a:endParaRPr lang="fr-MA" sz="1400" b="1" dirty="0">
            <a:latin typeface="Times New Roman" panose="02020603050405020304" pitchFamily="18" charset="0"/>
            <a:cs typeface="Times New Roman" panose="02020603050405020304" pitchFamily="18" charset="0"/>
          </a:endParaRPr>
        </a:p>
      </dgm:t>
    </dgm:pt>
    <dgm:pt modelId="{DA0BC871-827F-45FE-836A-DE2ED3293849}" type="parTrans" cxnId="{55DD6949-C1AC-477A-B0D9-3383124BFF79}">
      <dgm:prSet/>
      <dgm:spPr/>
      <dgm:t>
        <a:bodyPr/>
        <a:lstStyle/>
        <a:p>
          <a:endParaRPr lang="fr-MA">
            <a:solidFill>
              <a:schemeClr val="bg1"/>
            </a:solidFill>
            <a:latin typeface="Times New Roman" panose="02020603050405020304" pitchFamily="18" charset="0"/>
            <a:cs typeface="Times New Roman" panose="02020603050405020304" pitchFamily="18" charset="0"/>
          </a:endParaRPr>
        </a:p>
      </dgm:t>
    </dgm:pt>
    <dgm:pt modelId="{913F3F26-C546-439B-8DAD-76C6CC9705A5}" type="sibTrans" cxnId="{55DD6949-C1AC-477A-B0D9-3383124BFF79}">
      <dgm:prSet/>
      <dgm:spPr/>
      <dgm:t>
        <a:bodyPr/>
        <a:lstStyle/>
        <a:p>
          <a:endParaRPr lang="fr-MA">
            <a:solidFill>
              <a:schemeClr val="bg1"/>
            </a:solidFill>
            <a:latin typeface="Times New Roman" panose="02020603050405020304" pitchFamily="18" charset="0"/>
            <a:cs typeface="Times New Roman" panose="02020603050405020304" pitchFamily="18" charset="0"/>
          </a:endParaRPr>
        </a:p>
      </dgm:t>
    </dgm:pt>
    <dgm:pt modelId="{FC2BCA55-FE55-434D-A94C-8A91F08EA186}">
      <dgm:prSet phldrT="[Text]" custT="1"/>
      <dgm:spPr/>
      <dgm:t>
        <a:bodyPr/>
        <a:lstStyle/>
        <a:p>
          <a:r>
            <a:rPr lang="fr-FR" altLang="fr-FR" sz="1100" b="1" i="0">
              <a:latin typeface="Times New Roman" panose="02020603050405020304" pitchFamily="18" charset="0"/>
              <a:cs typeface="Times New Roman" panose="02020603050405020304" pitchFamily="18" charset="0"/>
            </a:rPr>
            <a:t>le secteur des infrastructures</a:t>
          </a:r>
          <a:endParaRPr lang="fr-MA" sz="1100" b="1" dirty="0">
            <a:latin typeface="Times New Roman" panose="02020603050405020304" pitchFamily="18" charset="0"/>
            <a:cs typeface="Times New Roman" panose="02020603050405020304" pitchFamily="18" charset="0"/>
          </a:endParaRPr>
        </a:p>
      </dgm:t>
    </dgm:pt>
    <dgm:pt modelId="{29FE6637-AD1E-4E17-B0B1-02E66A802F34}" type="parTrans" cxnId="{E45D200A-2D7E-4562-B3B8-124FED07FF94}">
      <dgm:prSet/>
      <dgm:spPr/>
      <dgm:t>
        <a:bodyPr/>
        <a:lstStyle/>
        <a:p>
          <a:endParaRPr lang="fr-MA">
            <a:solidFill>
              <a:schemeClr val="bg1"/>
            </a:solidFill>
            <a:latin typeface="Times New Roman" panose="02020603050405020304" pitchFamily="18" charset="0"/>
            <a:cs typeface="Times New Roman" panose="02020603050405020304" pitchFamily="18" charset="0"/>
          </a:endParaRPr>
        </a:p>
      </dgm:t>
    </dgm:pt>
    <dgm:pt modelId="{B1590D50-E67F-47FC-9F4F-415A96E9C2DD}" type="sibTrans" cxnId="{E45D200A-2D7E-4562-B3B8-124FED07FF94}">
      <dgm:prSet/>
      <dgm:spPr/>
      <dgm:t>
        <a:bodyPr/>
        <a:lstStyle/>
        <a:p>
          <a:endParaRPr lang="fr-MA">
            <a:solidFill>
              <a:schemeClr val="bg1"/>
            </a:solidFill>
            <a:latin typeface="Times New Roman" panose="02020603050405020304" pitchFamily="18" charset="0"/>
            <a:cs typeface="Times New Roman" panose="02020603050405020304" pitchFamily="18" charset="0"/>
          </a:endParaRPr>
        </a:p>
      </dgm:t>
    </dgm:pt>
    <dgm:pt modelId="{58936DA4-318D-4DF1-8E7F-25AFFD467619}">
      <dgm:prSet phldrT="[Text]" custT="1"/>
      <dgm:spPr/>
      <dgm:t>
        <a:bodyPr/>
        <a:lstStyle/>
        <a:p>
          <a:r>
            <a:rPr lang="fr-FR" altLang="fr-FR" sz="1200" b="1" i="0">
              <a:latin typeface="Times New Roman" panose="02020603050405020304" pitchFamily="18" charset="0"/>
              <a:cs typeface="Times New Roman" panose="02020603050405020304" pitchFamily="18" charset="0"/>
            </a:rPr>
            <a:t>le secteur des transports</a:t>
          </a:r>
          <a:endParaRPr lang="fr-MA" sz="1200" b="1" dirty="0">
            <a:latin typeface="Times New Roman" panose="02020603050405020304" pitchFamily="18" charset="0"/>
            <a:cs typeface="Times New Roman" panose="02020603050405020304" pitchFamily="18" charset="0"/>
          </a:endParaRPr>
        </a:p>
      </dgm:t>
    </dgm:pt>
    <dgm:pt modelId="{DD7FFB2C-C749-4E9B-A93F-D45383D8E647}" type="parTrans" cxnId="{6A264203-81C6-4FEB-AC12-8B578AC25B3F}">
      <dgm:prSet/>
      <dgm:spPr/>
      <dgm:t>
        <a:bodyPr/>
        <a:lstStyle/>
        <a:p>
          <a:endParaRPr lang="fr-MA">
            <a:solidFill>
              <a:schemeClr val="bg1"/>
            </a:solidFill>
            <a:latin typeface="Times New Roman" panose="02020603050405020304" pitchFamily="18" charset="0"/>
            <a:cs typeface="Times New Roman" panose="02020603050405020304" pitchFamily="18" charset="0"/>
          </a:endParaRPr>
        </a:p>
      </dgm:t>
    </dgm:pt>
    <dgm:pt modelId="{9754E04B-DBC2-47C7-8B57-DFCFDADD5EEA}" type="sibTrans" cxnId="{6A264203-81C6-4FEB-AC12-8B578AC25B3F}">
      <dgm:prSet/>
      <dgm:spPr/>
      <dgm:t>
        <a:bodyPr/>
        <a:lstStyle/>
        <a:p>
          <a:endParaRPr lang="fr-MA">
            <a:solidFill>
              <a:schemeClr val="bg1"/>
            </a:solidFill>
            <a:latin typeface="Times New Roman" panose="02020603050405020304" pitchFamily="18" charset="0"/>
            <a:cs typeface="Times New Roman" panose="02020603050405020304" pitchFamily="18" charset="0"/>
          </a:endParaRPr>
        </a:p>
      </dgm:t>
    </dgm:pt>
    <dgm:pt modelId="{5081B302-E9A5-4D65-B986-9169A517BA71}">
      <dgm:prSet phldrT="[Text]" custT="1"/>
      <dgm:spPr/>
      <dgm:t>
        <a:bodyPr/>
        <a:lstStyle/>
        <a:p>
          <a:r>
            <a:rPr lang="fr-FR" altLang="fr-FR" sz="1200" b="1" i="0">
              <a:latin typeface="Times New Roman" panose="02020603050405020304" pitchFamily="18" charset="0"/>
              <a:cs typeface="Times New Roman" panose="02020603050405020304" pitchFamily="18" charset="0"/>
            </a:rPr>
            <a:t>le secteur énergétique</a:t>
          </a:r>
          <a:endParaRPr lang="fr-MA" sz="1200" b="1" dirty="0">
            <a:latin typeface="Times New Roman" panose="02020603050405020304" pitchFamily="18" charset="0"/>
            <a:cs typeface="Times New Roman" panose="02020603050405020304" pitchFamily="18" charset="0"/>
          </a:endParaRPr>
        </a:p>
      </dgm:t>
    </dgm:pt>
    <dgm:pt modelId="{63ADBA99-CFEE-4371-BA25-581CAAE912C3}" type="parTrans" cxnId="{9B7C4286-73C5-4E67-872A-87A2E8EC2B91}">
      <dgm:prSet/>
      <dgm:spPr/>
      <dgm:t>
        <a:bodyPr/>
        <a:lstStyle/>
        <a:p>
          <a:endParaRPr lang="fr-MA">
            <a:solidFill>
              <a:schemeClr val="bg1"/>
            </a:solidFill>
            <a:latin typeface="Times New Roman" panose="02020603050405020304" pitchFamily="18" charset="0"/>
            <a:cs typeface="Times New Roman" panose="02020603050405020304" pitchFamily="18" charset="0"/>
          </a:endParaRPr>
        </a:p>
      </dgm:t>
    </dgm:pt>
    <dgm:pt modelId="{02D9730E-6043-4E75-B762-4DB8C7527FA4}" type="sibTrans" cxnId="{9B7C4286-73C5-4E67-872A-87A2E8EC2B91}">
      <dgm:prSet/>
      <dgm:spPr/>
      <dgm:t>
        <a:bodyPr/>
        <a:lstStyle/>
        <a:p>
          <a:endParaRPr lang="fr-MA">
            <a:solidFill>
              <a:schemeClr val="bg1"/>
            </a:solidFill>
            <a:latin typeface="Times New Roman" panose="02020603050405020304" pitchFamily="18" charset="0"/>
            <a:cs typeface="Times New Roman" panose="02020603050405020304" pitchFamily="18" charset="0"/>
          </a:endParaRPr>
        </a:p>
      </dgm:t>
    </dgm:pt>
    <dgm:pt modelId="{9781B5EE-1F6F-4428-B122-2FED0BA27DA3}" type="pres">
      <dgm:prSet presAssocID="{53EA1C91-2E50-4886-BBA6-402E7B5443B5}" presName="Name0" presStyleCnt="0">
        <dgm:presLayoutVars>
          <dgm:chMax val="1"/>
          <dgm:dir/>
          <dgm:animLvl val="ctr"/>
          <dgm:resizeHandles val="exact"/>
        </dgm:presLayoutVars>
      </dgm:prSet>
      <dgm:spPr/>
    </dgm:pt>
    <dgm:pt modelId="{62F14026-6E48-481D-AFF3-F9F1A5DCAF46}" type="pres">
      <dgm:prSet presAssocID="{1DADB247-0FC5-4E21-8307-AB79FD6B7256}" presName="centerShape" presStyleLbl="node0" presStyleIdx="0" presStyleCnt="1" custLinFactNeighborX="1006" custLinFactNeighborY="335"/>
      <dgm:spPr/>
    </dgm:pt>
    <dgm:pt modelId="{973E0155-8513-41FC-B27B-CD055630A067}" type="pres">
      <dgm:prSet presAssocID="{3626F49E-9B1D-4136-AB2A-DA075D210FA6}" presName="node" presStyleLbl="node1" presStyleIdx="0" presStyleCnt="4">
        <dgm:presLayoutVars>
          <dgm:bulletEnabled val="1"/>
        </dgm:presLayoutVars>
      </dgm:prSet>
      <dgm:spPr/>
    </dgm:pt>
    <dgm:pt modelId="{D796C077-A957-40F0-99A3-6699C1CC0F2A}" type="pres">
      <dgm:prSet presAssocID="{3626F49E-9B1D-4136-AB2A-DA075D210FA6}" presName="dummy" presStyleCnt="0"/>
      <dgm:spPr/>
    </dgm:pt>
    <dgm:pt modelId="{D3574B05-5414-4169-A74C-92C33D123703}" type="pres">
      <dgm:prSet presAssocID="{913F3F26-C546-439B-8DAD-76C6CC9705A5}" presName="sibTrans" presStyleLbl="sibTrans2D1" presStyleIdx="0" presStyleCnt="4"/>
      <dgm:spPr/>
    </dgm:pt>
    <dgm:pt modelId="{14EEF0D1-EA09-47BE-89E1-FAEE545F5DAC}" type="pres">
      <dgm:prSet presAssocID="{FC2BCA55-FE55-434D-A94C-8A91F08EA186}" presName="node" presStyleLbl="node1" presStyleIdx="1" presStyleCnt="4" custScaleX="116566">
        <dgm:presLayoutVars>
          <dgm:bulletEnabled val="1"/>
        </dgm:presLayoutVars>
      </dgm:prSet>
      <dgm:spPr/>
    </dgm:pt>
    <dgm:pt modelId="{32D91928-DBCC-493F-8A33-B7DA329882B2}" type="pres">
      <dgm:prSet presAssocID="{FC2BCA55-FE55-434D-A94C-8A91F08EA186}" presName="dummy" presStyleCnt="0"/>
      <dgm:spPr/>
    </dgm:pt>
    <dgm:pt modelId="{BD67545E-0BE0-4011-9664-29171A64E13D}" type="pres">
      <dgm:prSet presAssocID="{B1590D50-E67F-47FC-9F4F-415A96E9C2DD}" presName="sibTrans" presStyleLbl="sibTrans2D1" presStyleIdx="1" presStyleCnt="4"/>
      <dgm:spPr/>
    </dgm:pt>
    <dgm:pt modelId="{7AC2689F-46AD-44BE-91FC-EBD82BFC8B13}" type="pres">
      <dgm:prSet presAssocID="{58936DA4-318D-4DF1-8E7F-25AFFD467619}" presName="node" presStyleLbl="node1" presStyleIdx="2" presStyleCnt="4">
        <dgm:presLayoutVars>
          <dgm:bulletEnabled val="1"/>
        </dgm:presLayoutVars>
      </dgm:prSet>
      <dgm:spPr/>
    </dgm:pt>
    <dgm:pt modelId="{5CF4AE8A-D0F8-4CA3-AA7F-1D69B261E93A}" type="pres">
      <dgm:prSet presAssocID="{58936DA4-318D-4DF1-8E7F-25AFFD467619}" presName="dummy" presStyleCnt="0"/>
      <dgm:spPr/>
    </dgm:pt>
    <dgm:pt modelId="{2916D1B9-8736-4D63-88AE-3A0E3F12F313}" type="pres">
      <dgm:prSet presAssocID="{9754E04B-DBC2-47C7-8B57-DFCFDADD5EEA}" presName="sibTrans" presStyleLbl="sibTrans2D1" presStyleIdx="2" presStyleCnt="4"/>
      <dgm:spPr/>
    </dgm:pt>
    <dgm:pt modelId="{338A9D94-2242-49F9-A460-B9C65C25192F}" type="pres">
      <dgm:prSet presAssocID="{5081B302-E9A5-4D65-B986-9169A517BA71}" presName="node" presStyleLbl="node1" presStyleIdx="3" presStyleCnt="4">
        <dgm:presLayoutVars>
          <dgm:bulletEnabled val="1"/>
        </dgm:presLayoutVars>
      </dgm:prSet>
      <dgm:spPr/>
    </dgm:pt>
    <dgm:pt modelId="{AC7DC5F2-EA5A-4903-B031-A5970D3A661D}" type="pres">
      <dgm:prSet presAssocID="{5081B302-E9A5-4D65-B986-9169A517BA71}" presName="dummy" presStyleCnt="0"/>
      <dgm:spPr/>
    </dgm:pt>
    <dgm:pt modelId="{37C605B4-037B-43E9-962C-F486569DDA91}" type="pres">
      <dgm:prSet presAssocID="{02D9730E-6043-4E75-B762-4DB8C7527FA4}" presName="sibTrans" presStyleLbl="sibTrans2D1" presStyleIdx="3" presStyleCnt="4"/>
      <dgm:spPr/>
    </dgm:pt>
  </dgm:ptLst>
  <dgm:cxnLst>
    <dgm:cxn modelId="{4A6FB900-DCE1-450F-BF76-F75A4DCD95E1}" type="presOf" srcId="{B1590D50-E67F-47FC-9F4F-415A96E9C2DD}" destId="{BD67545E-0BE0-4011-9664-29171A64E13D}" srcOrd="0" destOrd="0" presId="urn:microsoft.com/office/officeart/2005/8/layout/radial6"/>
    <dgm:cxn modelId="{6A264203-81C6-4FEB-AC12-8B578AC25B3F}" srcId="{1DADB247-0FC5-4E21-8307-AB79FD6B7256}" destId="{58936DA4-318D-4DF1-8E7F-25AFFD467619}" srcOrd="2" destOrd="0" parTransId="{DD7FFB2C-C749-4E9B-A93F-D45383D8E647}" sibTransId="{9754E04B-DBC2-47C7-8B57-DFCFDADD5EEA}"/>
    <dgm:cxn modelId="{E45D200A-2D7E-4562-B3B8-124FED07FF94}" srcId="{1DADB247-0FC5-4E21-8307-AB79FD6B7256}" destId="{FC2BCA55-FE55-434D-A94C-8A91F08EA186}" srcOrd="1" destOrd="0" parTransId="{29FE6637-AD1E-4E17-B0B1-02E66A802F34}" sibTransId="{B1590D50-E67F-47FC-9F4F-415A96E9C2DD}"/>
    <dgm:cxn modelId="{287D1D0F-B083-42F0-9F0E-5C0F86A8484A}" type="presOf" srcId="{58936DA4-318D-4DF1-8E7F-25AFFD467619}" destId="{7AC2689F-46AD-44BE-91FC-EBD82BFC8B13}" srcOrd="0" destOrd="0" presId="urn:microsoft.com/office/officeart/2005/8/layout/radial6"/>
    <dgm:cxn modelId="{3E9D3012-FB62-449B-847A-B3F6EB8714F9}" type="presOf" srcId="{3626F49E-9B1D-4136-AB2A-DA075D210FA6}" destId="{973E0155-8513-41FC-B27B-CD055630A067}" srcOrd="0" destOrd="0" presId="urn:microsoft.com/office/officeart/2005/8/layout/radial6"/>
    <dgm:cxn modelId="{6F247720-AD87-4074-8722-718AD8D83A62}" type="presOf" srcId="{5081B302-E9A5-4D65-B986-9169A517BA71}" destId="{338A9D94-2242-49F9-A460-B9C65C25192F}" srcOrd="0" destOrd="0" presId="urn:microsoft.com/office/officeart/2005/8/layout/radial6"/>
    <dgm:cxn modelId="{F05EDC25-832C-418F-B850-454C56D624C3}" type="presOf" srcId="{913F3F26-C546-439B-8DAD-76C6CC9705A5}" destId="{D3574B05-5414-4169-A74C-92C33D123703}" srcOrd="0" destOrd="0" presId="urn:microsoft.com/office/officeart/2005/8/layout/radial6"/>
    <dgm:cxn modelId="{9B31C12D-1C7B-4FF7-B758-C12BF33B0F78}" type="presOf" srcId="{02D9730E-6043-4E75-B762-4DB8C7527FA4}" destId="{37C605B4-037B-43E9-962C-F486569DDA91}" srcOrd="0" destOrd="0" presId="urn:microsoft.com/office/officeart/2005/8/layout/radial6"/>
    <dgm:cxn modelId="{05936B5D-E5CC-4AC8-A035-94D7A0D43FFC}" type="presOf" srcId="{1DADB247-0FC5-4E21-8307-AB79FD6B7256}" destId="{62F14026-6E48-481D-AFF3-F9F1A5DCAF46}" srcOrd="0" destOrd="0" presId="urn:microsoft.com/office/officeart/2005/8/layout/radial6"/>
    <dgm:cxn modelId="{775D8F5E-F85F-496D-9707-3178C28AC411}" type="presOf" srcId="{9754E04B-DBC2-47C7-8B57-DFCFDADD5EEA}" destId="{2916D1B9-8736-4D63-88AE-3A0E3F12F313}" srcOrd="0" destOrd="0" presId="urn:microsoft.com/office/officeart/2005/8/layout/radial6"/>
    <dgm:cxn modelId="{55DD6949-C1AC-477A-B0D9-3383124BFF79}" srcId="{1DADB247-0FC5-4E21-8307-AB79FD6B7256}" destId="{3626F49E-9B1D-4136-AB2A-DA075D210FA6}" srcOrd="0" destOrd="0" parTransId="{DA0BC871-827F-45FE-836A-DE2ED3293849}" sibTransId="{913F3F26-C546-439B-8DAD-76C6CC9705A5}"/>
    <dgm:cxn modelId="{B029D957-54CA-400E-8820-98AF43656247}" type="presOf" srcId="{FC2BCA55-FE55-434D-A94C-8A91F08EA186}" destId="{14EEF0D1-EA09-47BE-89E1-FAEE545F5DAC}" srcOrd="0" destOrd="0" presId="urn:microsoft.com/office/officeart/2005/8/layout/radial6"/>
    <dgm:cxn modelId="{9B7C4286-73C5-4E67-872A-87A2E8EC2B91}" srcId="{1DADB247-0FC5-4E21-8307-AB79FD6B7256}" destId="{5081B302-E9A5-4D65-B986-9169A517BA71}" srcOrd="3" destOrd="0" parTransId="{63ADBA99-CFEE-4371-BA25-581CAAE912C3}" sibTransId="{02D9730E-6043-4E75-B762-4DB8C7527FA4}"/>
    <dgm:cxn modelId="{8F4A96BC-820B-404D-84D1-F917B493E6D6}" srcId="{53EA1C91-2E50-4886-BBA6-402E7B5443B5}" destId="{1DADB247-0FC5-4E21-8307-AB79FD6B7256}" srcOrd="0" destOrd="0" parTransId="{35B1C628-FF96-4336-8068-80AE0635F88B}" sibTransId="{144D3975-A2A7-49B4-BC1E-D13AF0A38C08}"/>
    <dgm:cxn modelId="{CC384FC7-E3EA-443F-B694-A6FC5D472382}" type="presOf" srcId="{53EA1C91-2E50-4886-BBA6-402E7B5443B5}" destId="{9781B5EE-1F6F-4428-B122-2FED0BA27DA3}" srcOrd="0" destOrd="0" presId="urn:microsoft.com/office/officeart/2005/8/layout/radial6"/>
    <dgm:cxn modelId="{6F92D0D3-9A4D-415E-815F-DBEE0C9A58B2}" type="presParOf" srcId="{9781B5EE-1F6F-4428-B122-2FED0BA27DA3}" destId="{62F14026-6E48-481D-AFF3-F9F1A5DCAF46}" srcOrd="0" destOrd="0" presId="urn:microsoft.com/office/officeart/2005/8/layout/radial6"/>
    <dgm:cxn modelId="{9CB2EAB9-7C01-4C93-83FE-D49658B5581C}" type="presParOf" srcId="{9781B5EE-1F6F-4428-B122-2FED0BA27DA3}" destId="{973E0155-8513-41FC-B27B-CD055630A067}" srcOrd="1" destOrd="0" presId="urn:microsoft.com/office/officeart/2005/8/layout/radial6"/>
    <dgm:cxn modelId="{7B04FB8A-3286-447C-B702-46D105868E0D}" type="presParOf" srcId="{9781B5EE-1F6F-4428-B122-2FED0BA27DA3}" destId="{D796C077-A957-40F0-99A3-6699C1CC0F2A}" srcOrd="2" destOrd="0" presId="urn:microsoft.com/office/officeart/2005/8/layout/radial6"/>
    <dgm:cxn modelId="{D75A78CA-FF78-43DD-8625-8B77AE720F3D}" type="presParOf" srcId="{9781B5EE-1F6F-4428-B122-2FED0BA27DA3}" destId="{D3574B05-5414-4169-A74C-92C33D123703}" srcOrd="3" destOrd="0" presId="urn:microsoft.com/office/officeart/2005/8/layout/radial6"/>
    <dgm:cxn modelId="{9149DAA2-B939-439F-9D1A-F00386094CD0}" type="presParOf" srcId="{9781B5EE-1F6F-4428-B122-2FED0BA27DA3}" destId="{14EEF0D1-EA09-47BE-89E1-FAEE545F5DAC}" srcOrd="4" destOrd="0" presId="urn:microsoft.com/office/officeart/2005/8/layout/radial6"/>
    <dgm:cxn modelId="{9D553443-A1A2-4BDF-96FB-8DF38C2DB087}" type="presParOf" srcId="{9781B5EE-1F6F-4428-B122-2FED0BA27DA3}" destId="{32D91928-DBCC-493F-8A33-B7DA329882B2}" srcOrd="5" destOrd="0" presId="urn:microsoft.com/office/officeart/2005/8/layout/radial6"/>
    <dgm:cxn modelId="{7D57C63D-F65E-4AAE-BE73-5EC33D0D7DE2}" type="presParOf" srcId="{9781B5EE-1F6F-4428-B122-2FED0BA27DA3}" destId="{BD67545E-0BE0-4011-9664-29171A64E13D}" srcOrd="6" destOrd="0" presId="urn:microsoft.com/office/officeart/2005/8/layout/radial6"/>
    <dgm:cxn modelId="{5B3FC855-D50D-4FDA-A275-9F330CCD96F0}" type="presParOf" srcId="{9781B5EE-1F6F-4428-B122-2FED0BA27DA3}" destId="{7AC2689F-46AD-44BE-91FC-EBD82BFC8B13}" srcOrd="7" destOrd="0" presId="urn:microsoft.com/office/officeart/2005/8/layout/radial6"/>
    <dgm:cxn modelId="{4E5548FF-DB71-4963-8AC6-8A2BC7E917E1}" type="presParOf" srcId="{9781B5EE-1F6F-4428-B122-2FED0BA27DA3}" destId="{5CF4AE8A-D0F8-4CA3-AA7F-1D69B261E93A}" srcOrd="8" destOrd="0" presId="urn:microsoft.com/office/officeart/2005/8/layout/radial6"/>
    <dgm:cxn modelId="{678F73FC-F0B2-4FA7-B40D-F59BDAF9CC00}" type="presParOf" srcId="{9781B5EE-1F6F-4428-B122-2FED0BA27DA3}" destId="{2916D1B9-8736-4D63-88AE-3A0E3F12F313}" srcOrd="9" destOrd="0" presId="urn:microsoft.com/office/officeart/2005/8/layout/radial6"/>
    <dgm:cxn modelId="{8B829F84-CBCF-4F4B-BC95-C89EED3E5407}" type="presParOf" srcId="{9781B5EE-1F6F-4428-B122-2FED0BA27DA3}" destId="{338A9D94-2242-49F9-A460-B9C65C25192F}" srcOrd="10" destOrd="0" presId="urn:microsoft.com/office/officeart/2005/8/layout/radial6"/>
    <dgm:cxn modelId="{9BBBCED1-354B-452A-9F90-E0278653AE21}" type="presParOf" srcId="{9781B5EE-1F6F-4428-B122-2FED0BA27DA3}" destId="{AC7DC5F2-EA5A-4903-B031-A5970D3A661D}" srcOrd="11" destOrd="0" presId="urn:microsoft.com/office/officeart/2005/8/layout/radial6"/>
    <dgm:cxn modelId="{F0BFA2FD-1DEC-4C44-9089-1480E959B4E7}" type="presParOf" srcId="{9781B5EE-1F6F-4428-B122-2FED0BA27DA3}" destId="{37C605B4-037B-43E9-962C-F486569DDA91}" srcOrd="12" destOrd="0" presId="urn:microsoft.com/office/officeart/2005/8/layout/radial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3AC293A-CF94-44DC-BD15-9FB730CAA448}" type="doc">
      <dgm:prSet loTypeId="urn:diagrams.loki3.com/BracketList" loCatId="officeonline" qsTypeId="urn:microsoft.com/office/officeart/2005/8/quickstyle/3d1" qsCatId="3D" csTypeId="urn:microsoft.com/office/officeart/2005/8/colors/accent1_2" csCatId="accent1" phldr="1"/>
      <dgm:spPr/>
      <dgm:t>
        <a:bodyPr/>
        <a:lstStyle/>
        <a:p>
          <a:endParaRPr lang="fr-MA"/>
        </a:p>
      </dgm:t>
    </dgm:pt>
    <dgm:pt modelId="{A730D94A-9280-492E-8F50-3439781475CD}">
      <dgm:prSet phldrT="[Text]"/>
      <dgm:spPr/>
      <dgm:t>
        <a:bodyPr/>
        <a:lstStyle/>
        <a:p>
          <a:pPr algn="r"/>
          <a:r>
            <a:rPr lang="fr-FR" b="1" i="0">
              <a:effectLst/>
              <a:latin typeface="Times New Roman" panose="02020603050405020304" pitchFamily="18" charset="0"/>
              <a:cs typeface="Times New Roman" panose="02020603050405020304" pitchFamily="18" charset="0"/>
            </a:rPr>
            <a:t>La réduction des émissions</a:t>
          </a:r>
          <a:endParaRPr lang="fr-MA" b="1" dirty="0">
            <a:latin typeface="Times New Roman" panose="02020603050405020304" pitchFamily="18" charset="0"/>
            <a:cs typeface="Times New Roman" panose="02020603050405020304" pitchFamily="18" charset="0"/>
          </a:endParaRPr>
        </a:p>
      </dgm:t>
    </dgm:pt>
    <dgm:pt modelId="{D383C2CF-C89A-406B-B4AA-E0907B7F4417}" type="parTrans" cxnId="{89BFE947-3CB6-40C2-B419-191483716760}">
      <dgm:prSet/>
      <dgm:spPr/>
      <dgm:t>
        <a:bodyPr/>
        <a:lstStyle/>
        <a:p>
          <a:endParaRPr lang="fr-MA">
            <a:latin typeface="Times New Roman" panose="02020603050405020304" pitchFamily="18" charset="0"/>
            <a:cs typeface="Times New Roman" panose="02020603050405020304" pitchFamily="18" charset="0"/>
          </a:endParaRPr>
        </a:p>
      </dgm:t>
    </dgm:pt>
    <dgm:pt modelId="{63C78467-DEB7-4AEB-8EE8-05C75B348EA5}" type="sibTrans" cxnId="{89BFE947-3CB6-40C2-B419-191483716760}">
      <dgm:prSet/>
      <dgm:spPr/>
      <dgm:t>
        <a:bodyPr/>
        <a:lstStyle/>
        <a:p>
          <a:endParaRPr lang="fr-MA">
            <a:latin typeface="Times New Roman" panose="02020603050405020304" pitchFamily="18" charset="0"/>
            <a:cs typeface="Times New Roman" panose="02020603050405020304" pitchFamily="18" charset="0"/>
          </a:endParaRPr>
        </a:p>
      </dgm:t>
    </dgm:pt>
    <dgm:pt modelId="{0B9391C6-6EB9-4B5F-B1E5-554565A13305}">
      <dgm:prSet phldrT="[Text]"/>
      <dgm:spPr/>
      <dgm:t>
        <a:bodyPr/>
        <a:lstStyle/>
        <a:p>
          <a:pPr algn="just"/>
          <a:r>
            <a:rPr lang="fr-FR" b="0" i="0">
              <a:effectLst/>
              <a:latin typeface="Times New Roman" panose="02020603050405020304" pitchFamily="18" charset="0"/>
              <a:cs typeface="Times New Roman" panose="02020603050405020304" pitchFamily="18" charset="0"/>
            </a:rPr>
            <a:t>En diminuant la consommation d’énergie, en substituant les énergies actuellement utilisées par des énergies renouvelables, et en réduisant la déforestation. </a:t>
          </a:r>
          <a:endParaRPr lang="fr-MA" dirty="0">
            <a:latin typeface="Times New Roman" panose="02020603050405020304" pitchFamily="18" charset="0"/>
            <a:cs typeface="Times New Roman" panose="02020603050405020304" pitchFamily="18" charset="0"/>
          </a:endParaRPr>
        </a:p>
      </dgm:t>
    </dgm:pt>
    <dgm:pt modelId="{4BB5B06F-23F1-4474-ADBB-87E849A28E15}" type="parTrans" cxnId="{AE1EDF45-D1A0-4736-B946-7B603469ECA6}">
      <dgm:prSet/>
      <dgm:spPr/>
      <dgm:t>
        <a:bodyPr/>
        <a:lstStyle/>
        <a:p>
          <a:endParaRPr lang="fr-MA">
            <a:latin typeface="Times New Roman" panose="02020603050405020304" pitchFamily="18" charset="0"/>
            <a:cs typeface="Times New Roman" panose="02020603050405020304" pitchFamily="18" charset="0"/>
          </a:endParaRPr>
        </a:p>
      </dgm:t>
    </dgm:pt>
    <dgm:pt modelId="{5C4F9B8D-5DF9-4EFE-A8FF-05FC4CEBFC20}" type="sibTrans" cxnId="{AE1EDF45-D1A0-4736-B946-7B603469ECA6}">
      <dgm:prSet/>
      <dgm:spPr/>
      <dgm:t>
        <a:bodyPr/>
        <a:lstStyle/>
        <a:p>
          <a:endParaRPr lang="fr-MA">
            <a:latin typeface="Times New Roman" panose="02020603050405020304" pitchFamily="18" charset="0"/>
            <a:cs typeface="Times New Roman" panose="02020603050405020304" pitchFamily="18" charset="0"/>
          </a:endParaRPr>
        </a:p>
      </dgm:t>
    </dgm:pt>
    <dgm:pt modelId="{A1FAD787-6FA5-4C98-9686-9EF13FDAF2B4}">
      <dgm:prSet phldrT="[Text]"/>
      <dgm:spPr/>
      <dgm:t>
        <a:bodyPr/>
        <a:lstStyle/>
        <a:p>
          <a:pPr algn="r"/>
          <a:r>
            <a:rPr lang="fr-FR" b="1" i="0">
              <a:effectLst/>
              <a:latin typeface="Times New Roman" panose="02020603050405020304" pitchFamily="18" charset="0"/>
              <a:cs typeface="Times New Roman" panose="02020603050405020304" pitchFamily="18" charset="0"/>
            </a:rPr>
            <a:t>La « séquestration du carbone »</a:t>
          </a:r>
          <a:endParaRPr lang="fr-MA" b="1" dirty="0">
            <a:latin typeface="Times New Roman" panose="02020603050405020304" pitchFamily="18" charset="0"/>
            <a:cs typeface="Times New Roman" panose="02020603050405020304" pitchFamily="18" charset="0"/>
          </a:endParaRPr>
        </a:p>
      </dgm:t>
    </dgm:pt>
    <dgm:pt modelId="{9F6F1509-CCA6-451B-8A6C-14F2FB60315C}" type="parTrans" cxnId="{27290E59-C4D4-48C2-A0F0-C766B042E7AC}">
      <dgm:prSet/>
      <dgm:spPr/>
      <dgm:t>
        <a:bodyPr/>
        <a:lstStyle/>
        <a:p>
          <a:endParaRPr lang="fr-MA">
            <a:latin typeface="Times New Roman" panose="02020603050405020304" pitchFamily="18" charset="0"/>
            <a:cs typeface="Times New Roman" panose="02020603050405020304" pitchFamily="18" charset="0"/>
          </a:endParaRPr>
        </a:p>
      </dgm:t>
    </dgm:pt>
    <dgm:pt modelId="{8EE25D28-BDD7-4BA6-B08E-51D74572056F}" type="sibTrans" cxnId="{27290E59-C4D4-48C2-A0F0-C766B042E7AC}">
      <dgm:prSet/>
      <dgm:spPr/>
      <dgm:t>
        <a:bodyPr/>
        <a:lstStyle/>
        <a:p>
          <a:endParaRPr lang="fr-MA">
            <a:latin typeface="Times New Roman" panose="02020603050405020304" pitchFamily="18" charset="0"/>
            <a:cs typeface="Times New Roman" panose="02020603050405020304" pitchFamily="18" charset="0"/>
          </a:endParaRPr>
        </a:p>
      </dgm:t>
    </dgm:pt>
    <dgm:pt modelId="{402D2740-646C-4A90-96EA-1D30C5A6E6F3}">
      <dgm:prSet phldrT="[Text]"/>
      <dgm:spPr/>
      <dgm:t>
        <a:bodyPr/>
        <a:lstStyle/>
        <a:p>
          <a:pPr algn="just"/>
          <a:r>
            <a:rPr lang="fr-FR" b="0" i="0">
              <a:effectLst/>
              <a:latin typeface="Times New Roman" panose="02020603050405020304" pitchFamily="18" charset="0"/>
              <a:cs typeface="Times New Roman" panose="02020603050405020304" pitchFamily="18" charset="0"/>
            </a:rPr>
            <a:t>En récupérant le dioxyde de carbone en excès dans l’atmosphère et le stocker dans la biosphère.</a:t>
          </a:r>
          <a:endParaRPr lang="fr-MA" dirty="0">
            <a:latin typeface="Times New Roman" panose="02020603050405020304" pitchFamily="18" charset="0"/>
            <a:cs typeface="Times New Roman" panose="02020603050405020304" pitchFamily="18" charset="0"/>
          </a:endParaRPr>
        </a:p>
      </dgm:t>
    </dgm:pt>
    <dgm:pt modelId="{A2A429E0-9DBD-42D7-AC54-92E1B6115942}" type="parTrans" cxnId="{C72237C7-DD6F-45BF-A768-E05DD4817624}">
      <dgm:prSet/>
      <dgm:spPr/>
      <dgm:t>
        <a:bodyPr/>
        <a:lstStyle/>
        <a:p>
          <a:endParaRPr lang="fr-MA">
            <a:latin typeface="Times New Roman" panose="02020603050405020304" pitchFamily="18" charset="0"/>
            <a:cs typeface="Times New Roman" panose="02020603050405020304" pitchFamily="18" charset="0"/>
          </a:endParaRPr>
        </a:p>
      </dgm:t>
    </dgm:pt>
    <dgm:pt modelId="{B369C7CA-A2F6-4FE9-A071-17A5B6568CC6}" type="sibTrans" cxnId="{C72237C7-DD6F-45BF-A768-E05DD4817624}">
      <dgm:prSet/>
      <dgm:spPr/>
      <dgm:t>
        <a:bodyPr/>
        <a:lstStyle/>
        <a:p>
          <a:endParaRPr lang="fr-MA">
            <a:latin typeface="Times New Roman" panose="02020603050405020304" pitchFamily="18" charset="0"/>
            <a:cs typeface="Times New Roman" panose="02020603050405020304" pitchFamily="18" charset="0"/>
          </a:endParaRPr>
        </a:p>
      </dgm:t>
    </dgm:pt>
    <dgm:pt modelId="{D12AF3DB-9273-4490-9FD2-2B81A486A05E}" type="pres">
      <dgm:prSet presAssocID="{93AC293A-CF94-44DC-BD15-9FB730CAA448}" presName="Name0" presStyleCnt="0">
        <dgm:presLayoutVars>
          <dgm:dir/>
          <dgm:animLvl val="lvl"/>
          <dgm:resizeHandles val="exact"/>
        </dgm:presLayoutVars>
      </dgm:prSet>
      <dgm:spPr/>
    </dgm:pt>
    <dgm:pt modelId="{F5C6B2BF-CCBB-4FDD-9FAA-8AF47789441D}" type="pres">
      <dgm:prSet presAssocID="{A730D94A-9280-492E-8F50-3439781475CD}" presName="linNode" presStyleCnt="0"/>
      <dgm:spPr/>
    </dgm:pt>
    <dgm:pt modelId="{1EA79628-3022-4D3C-906D-20529E50608D}" type="pres">
      <dgm:prSet presAssocID="{A730D94A-9280-492E-8F50-3439781475CD}" presName="parTx" presStyleLbl="revTx" presStyleIdx="0" presStyleCnt="2">
        <dgm:presLayoutVars>
          <dgm:chMax val="1"/>
          <dgm:bulletEnabled val="1"/>
        </dgm:presLayoutVars>
      </dgm:prSet>
      <dgm:spPr/>
    </dgm:pt>
    <dgm:pt modelId="{484E2F1F-EF60-43BD-A25A-BB4A2864C030}" type="pres">
      <dgm:prSet presAssocID="{A730D94A-9280-492E-8F50-3439781475CD}" presName="bracket" presStyleLbl="parChTrans1D1" presStyleIdx="0" presStyleCnt="2"/>
      <dgm:spPr/>
    </dgm:pt>
    <dgm:pt modelId="{4580AAEF-88CB-4200-AE4C-75D6455C7D03}" type="pres">
      <dgm:prSet presAssocID="{A730D94A-9280-492E-8F50-3439781475CD}" presName="spH" presStyleCnt="0"/>
      <dgm:spPr/>
    </dgm:pt>
    <dgm:pt modelId="{9A49C656-9CA6-46E9-A890-54BBCD03FF58}" type="pres">
      <dgm:prSet presAssocID="{A730D94A-9280-492E-8F50-3439781475CD}" presName="desTx" presStyleLbl="node1" presStyleIdx="0" presStyleCnt="2" custScaleY="82372">
        <dgm:presLayoutVars>
          <dgm:bulletEnabled val="1"/>
        </dgm:presLayoutVars>
      </dgm:prSet>
      <dgm:spPr/>
    </dgm:pt>
    <dgm:pt modelId="{56D42135-B1C9-4DCD-9897-10F17CDD286F}" type="pres">
      <dgm:prSet presAssocID="{63C78467-DEB7-4AEB-8EE8-05C75B348EA5}" presName="spV" presStyleCnt="0"/>
      <dgm:spPr/>
    </dgm:pt>
    <dgm:pt modelId="{27BCD1FC-2B1E-4E20-8B2A-BEC4DDEC0E80}" type="pres">
      <dgm:prSet presAssocID="{A1FAD787-6FA5-4C98-9686-9EF13FDAF2B4}" presName="linNode" presStyleCnt="0"/>
      <dgm:spPr/>
    </dgm:pt>
    <dgm:pt modelId="{31F94A90-F5D7-438A-B986-1364220C7747}" type="pres">
      <dgm:prSet presAssocID="{A1FAD787-6FA5-4C98-9686-9EF13FDAF2B4}" presName="parTx" presStyleLbl="revTx" presStyleIdx="1" presStyleCnt="2">
        <dgm:presLayoutVars>
          <dgm:chMax val="1"/>
          <dgm:bulletEnabled val="1"/>
        </dgm:presLayoutVars>
      </dgm:prSet>
      <dgm:spPr/>
    </dgm:pt>
    <dgm:pt modelId="{D33B11C6-24C6-423E-BB0B-F8EE93F0A369}" type="pres">
      <dgm:prSet presAssocID="{A1FAD787-6FA5-4C98-9686-9EF13FDAF2B4}" presName="bracket" presStyleLbl="parChTrans1D1" presStyleIdx="1" presStyleCnt="2"/>
      <dgm:spPr/>
    </dgm:pt>
    <dgm:pt modelId="{48F1DFA9-2DD7-4122-B0F4-23F01A721632}" type="pres">
      <dgm:prSet presAssocID="{A1FAD787-6FA5-4C98-9686-9EF13FDAF2B4}" presName="spH" presStyleCnt="0"/>
      <dgm:spPr/>
    </dgm:pt>
    <dgm:pt modelId="{49DA9711-58DA-486F-A8D4-CE684D14FFFD}" type="pres">
      <dgm:prSet presAssocID="{A1FAD787-6FA5-4C98-9686-9EF13FDAF2B4}" presName="desTx" presStyleLbl="node1" presStyleIdx="1" presStyleCnt="2">
        <dgm:presLayoutVars>
          <dgm:bulletEnabled val="1"/>
        </dgm:presLayoutVars>
      </dgm:prSet>
      <dgm:spPr/>
    </dgm:pt>
  </dgm:ptLst>
  <dgm:cxnLst>
    <dgm:cxn modelId="{1684CA26-BE4D-4441-A0FF-C7FDA546C3D1}" type="presOf" srcId="{402D2740-646C-4A90-96EA-1D30C5A6E6F3}" destId="{49DA9711-58DA-486F-A8D4-CE684D14FFFD}" srcOrd="0" destOrd="0" presId="urn:diagrams.loki3.com/BracketList"/>
    <dgm:cxn modelId="{A380CF3A-9816-4541-9029-C17B89C2EBF2}" type="presOf" srcId="{A1FAD787-6FA5-4C98-9686-9EF13FDAF2B4}" destId="{31F94A90-F5D7-438A-B986-1364220C7747}" srcOrd="0" destOrd="0" presId="urn:diagrams.loki3.com/BracketList"/>
    <dgm:cxn modelId="{AE1EDF45-D1A0-4736-B946-7B603469ECA6}" srcId="{A730D94A-9280-492E-8F50-3439781475CD}" destId="{0B9391C6-6EB9-4B5F-B1E5-554565A13305}" srcOrd="0" destOrd="0" parTransId="{4BB5B06F-23F1-4474-ADBB-87E849A28E15}" sibTransId="{5C4F9B8D-5DF9-4EFE-A8FF-05FC4CEBFC20}"/>
    <dgm:cxn modelId="{89BFE947-3CB6-40C2-B419-191483716760}" srcId="{93AC293A-CF94-44DC-BD15-9FB730CAA448}" destId="{A730D94A-9280-492E-8F50-3439781475CD}" srcOrd="0" destOrd="0" parTransId="{D383C2CF-C89A-406B-B4AA-E0907B7F4417}" sibTransId="{63C78467-DEB7-4AEB-8EE8-05C75B348EA5}"/>
    <dgm:cxn modelId="{27290E59-C4D4-48C2-A0F0-C766B042E7AC}" srcId="{93AC293A-CF94-44DC-BD15-9FB730CAA448}" destId="{A1FAD787-6FA5-4C98-9686-9EF13FDAF2B4}" srcOrd="1" destOrd="0" parTransId="{9F6F1509-CCA6-451B-8A6C-14F2FB60315C}" sibTransId="{8EE25D28-BDD7-4BA6-B08E-51D74572056F}"/>
    <dgm:cxn modelId="{A0465A92-1F38-4CF6-9592-2439F846AEFC}" type="presOf" srcId="{93AC293A-CF94-44DC-BD15-9FB730CAA448}" destId="{D12AF3DB-9273-4490-9FD2-2B81A486A05E}" srcOrd="0" destOrd="0" presId="urn:diagrams.loki3.com/BracketList"/>
    <dgm:cxn modelId="{C72237C7-DD6F-45BF-A768-E05DD4817624}" srcId="{A1FAD787-6FA5-4C98-9686-9EF13FDAF2B4}" destId="{402D2740-646C-4A90-96EA-1D30C5A6E6F3}" srcOrd="0" destOrd="0" parTransId="{A2A429E0-9DBD-42D7-AC54-92E1B6115942}" sibTransId="{B369C7CA-A2F6-4FE9-A071-17A5B6568CC6}"/>
    <dgm:cxn modelId="{A7FDBFE2-5A5B-408F-BF5F-54D1EB0B8A1F}" type="presOf" srcId="{A730D94A-9280-492E-8F50-3439781475CD}" destId="{1EA79628-3022-4D3C-906D-20529E50608D}" srcOrd="0" destOrd="0" presId="urn:diagrams.loki3.com/BracketList"/>
    <dgm:cxn modelId="{50E036EB-1B01-4485-9FFE-AAE5ADAD87F3}" type="presOf" srcId="{0B9391C6-6EB9-4B5F-B1E5-554565A13305}" destId="{9A49C656-9CA6-46E9-A890-54BBCD03FF58}" srcOrd="0" destOrd="0" presId="urn:diagrams.loki3.com/BracketList"/>
    <dgm:cxn modelId="{30C8EEFA-5866-4233-AEF7-0F5FD34F3111}" type="presParOf" srcId="{D12AF3DB-9273-4490-9FD2-2B81A486A05E}" destId="{F5C6B2BF-CCBB-4FDD-9FAA-8AF47789441D}" srcOrd="0" destOrd="0" presId="urn:diagrams.loki3.com/BracketList"/>
    <dgm:cxn modelId="{CC778456-FAD5-46DF-9A0B-13A98DF40514}" type="presParOf" srcId="{F5C6B2BF-CCBB-4FDD-9FAA-8AF47789441D}" destId="{1EA79628-3022-4D3C-906D-20529E50608D}" srcOrd="0" destOrd="0" presId="urn:diagrams.loki3.com/BracketList"/>
    <dgm:cxn modelId="{1829A262-68B7-49D7-B1C0-F193C1F86B44}" type="presParOf" srcId="{F5C6B2BF-CCBB-4FDD-9FAA-8AF47789441D}" destId="{484E2F1F-EF60-43BD-A25A-BB4A2864C030}" srcOrd="1" destOrd="0" presId="urn:diagrams.loki3.com/BracketList"/>
    <dgm:cxn modelId="{BD197EA5-1F68-47D1-8092-218A2D294867}" type="presParOf" srcId="{F5C6B2BF-CCBB-4FDD-9FAA-8AF47789441D}" destId="{4580AAEF-88CB-4200-AE4C-75D6455C7D03}" srcOrd="2" destOrd="0" presId="urn:diagrams.loki3.com/BracketList"/>
    <dgm:cxn modelId="{EEE9E76D-9F66-4EE9-B8B1-A563EB2552B4}" type="presParOf" srcId="{F5C6B2BF-CCBB-4FDD-9FAA-8AF47789441D}" destId="{9A49C656-9CA6-46E9-A890-54BBCD03FF58}" srcOrd="3" destOrd="0" presId="urn:diagrams.loki3.com/BracketList"/>
    <dgm:cxn modelId="{5786FE29-2902-487C-9B5D-CEA5C33E88B1}" type="presParOf" srcId="{D12AF3DB-9273-4490-9FD2-2B81A486A05E}" destId="{56D42135-B1C9-4DCD-9897-10F17CDD286F}" srcOrd="1" destOrd="0" presId="urn:diagrams.loki3.com/BracketList"/>
    <dgm:cxn modelId="{950A2EFF-64BF-4D09-AAF2-8F8BA3639E6F}" type="presParOf" srcId="{D12AF3DB-9273-4490-9FD2-2B81A486A05E}" destId="{27BCD1FC-2B1E-4E20-8B2A-BEC4DDEC0E80}" srcOrd="2" destOrd="0" presId="urn:diagrams.loki3.com/BracketList"/>
    <dgm:cxn modelId="{A47A6B87-F95C-45E3-B48D-3361F91BD4DD}" type="presParOf" srcId="{27BCD1FC-2B1E-4E20-8B2A-BEC4DDEC0E80}" destId="{31F94A90-F5D7-438A-B986-1364220C7747}" srcOrd="0" destOrd="0" presId="urn:diagrams.loki3.com/BracketList"/>
    <dgm:cxn modelId="{8E0A6928-D6A4-4E9C-BB56-2AB3B7DD629F}" type="presParOf" srcId="{27BCD1FC-2B1E-4E20-8B2A-BEC4DDEC0E80}" destId="{D33B11C6-24C6-423E-BB0B-F8EE93F0A369}" srcOrd="1" destOrd="0" presId="urn:diagrams.loki3.com/BracketList"/>
    <dgm:cxn modelId="{FA4ADB6F-2C05-476C-916D-1C605F75F5C9}" type="presParOf" srcId="{27BCD1FC-2B1E-4E20-8B2A-BEC4DDEC0E80}" destId="{48F1DFA9-2DD7-4122-B0F4-23F01A721632}" srcOrd="2" destOrd="0" presId="urn:diagrams.loki3.com/BracketList"/>
    <dgm:cxn modelId="{20C9C57F-0962-4381-AB69-F5A30402D640}" type="presParOf" srcId="{27BCD1FC-2B1E-4E20-8B2A-BEC4DDEC0E80}" destId="{49DA9711-58DA-486F-A8D4-CE684D14FFFD}"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BFFF3EF-C696-47ED-9E9D-60249DD62FE1}" type="doc">
      <dgm:prSet loTypeId="urn:microsoft.com/office/officeart/2008/layout/VerticalAccentList" loCatId="list" qsTypeId="urn:microsoft.com/office/officeart/2005/8/quickstyle/simple1" qsCatId="simple" csTypeId="urn:microsoft.com/office/officeart/2005/8/colors/colorful4" csCatId="colorful" phldr="1"/>
      <dgm:spPr/>
      <dgm:t>
        <a:bodyPr/>
        <a:lstStyle/>
        <a:p>
          <a:endParaRPr lang="fr-MA"/>
        </a:p>
      </dgm:t>
    </dgm:pt>
    <dgm:pt modelId="{BBF68C29-237A-4F56-B973-FCD16AA2B605}">
      <dgm:prSet phldrT="[Text]"/>
      <dgm:spPr/>
      <dgm:t>
        <a:bodyPr/>
        <a:lstStyle/>
        <a:p>
          <a:endParaRPr lang="fr-MA" dirty="0"/>
        </a:p>
      </dgm:t>
    </dgm:pt>
    <dgm:pt modelId="{3F2BBEB6-6F98-41FC-9D0D-57629DB3A4F2}" type="parTrans" cxnId="{9E1B3013-A553-4AB0-A710-36748681B214}">
      <dgm:prSet/>
      <dgm:spPr/>
      <dgm:t>
        <a:bodyPr/>
        <a:lstStyle/>
        <a:p>
          <a:endParaRPr lang="fr-MA"/>
        </a:p>
      </dgm:t>
    </dgm:pt>
    <dgm:pt modelId="{7CFB6B39-3280-45B6-9866-CE34D9C183C3}" type="sibTrans" cxnId="{9E1B3013-A553-4AB0-A710-36748681B214}">
      <dgm:prSet/>
      <dgm:spPr/>
      <dgm:t>
        <a:bodyPr/>
        <a:lstStyle/>
        <a:p>
          <a:endParaRPr lang="fr-MA"/>
        </a:p>
      </dgm:t>
    </dgm:pt>
    <dgm:pt modelId="{BE72947A-22D6-4CBC-B3B6-915FA2340B36}">
      <dgm:prSet phldrT="[Text]"/>
      <dgm:spPr/>
      <dgm:t>
        <a:bodyPr/>
        <a:lstStyle/>
        <a:p>
          <a:pPr algn="ctr"/>
          <a:r>
            <a:rPr lang="fr-FR" b="0" i="0" dirty="0">
              <a:latin typeface="Times New Roman" panose="02020603050405020304" pitchFamily="18" charset="0"/>
              <a:cs typeface="Times New Roman" panose="02020603050405020304" pitchFamily="18" charset="0"/>
            </a:rPr>
            <a:t>Le commerce de droits d'émissions</a:t>
          </a:r>
          <a:endParaRPr lang="fr-MA" dirty="0">
            <a:latin typeface="Times New Roman" panose="02020603050405020304" pitchFamily="18" charset="0"/>
            <a:cs typeface="Times New Roman" panose="02020603050405020304" pitchFamily="18" charset="0"/>
          </a:endParaRPr>
        </a:p>
      </dgm:t>
    </dgm:pt>
    <dgm:pt modelId="{CD54D0F4-8858-4D44-89D9-29A8A3E5E5EB}" type="parTrans" cxnId="{60FFAF4F-88D3-4936-8709-3B6BEEDDD664}">
      <dgm:prSet/>
      <dgm:spPr/>
      <dgm:t>
        <a:bodyPr/>
        <a:lstStyle/>
        <a:p>
          <a:endParaRPr lang="fr-MA"/>
        </a:p>
      </dgm:t>
    </dgm:pt>
    <dgm:pt modelId="{54BAC895-2532-4410-9D2F-05673C1B27CE}" type="sibTrans" cxnId="{60FFAF4F-88D3-4936-8709-3B6BEEDDD664}">
      <dgm:prSet/>
      <dgm:spPr/>
      <dgm:t>
        <a:bodyPr/>
        <a:lstStyle/>
        <a:p>
          <a:endParaRPr lang="fr-MA"/>
        </a:p>
      </dgm:t>
    </dgm:pt>
    <dgm:pt modelId="{6957B85B-A91F-4B5F-AD86-1015A098BFEC}">
      <dgm:prSet phldrT="[Text]"/>
      <dgm:spPr/>
      <dgm:t>
        <a:bodyPr/>
        <a:lstStyle/>
        <a:p>
          <a:pPr>
            <a:buFont typeface="Arial" panose="020B0604020202020204" pitchFamily="34" charset="0"/>
            <a:buChar char="•"/>
          </a:pPr>
          <a:endParaRPr lang="fr-MA" dirty="0"/>
        </a:p>
      </dgm:t>
    </dgm:pt>
    <dgm:pt modelId="{EE641316-7B27-4B90-B626-B7E4F942A67B}" type="parTrans" cxnId="{55EADB02-1391-4DF9-809F-AA65D3795843}">
      <dgm:prSet/>
      <dgm:spPr/>
      <dgm:t>
        <a:bodyPr/>
        <a:lstStyle/>
        <a:p>
          <a:endParaRPr lang="fr-MA"/>
        </a:p>
      </dgm:t>
    </dgm:pt>
    <dgm:pt modelId="{01CAA39B-7E8D-4FA0-8BDC-FB9A57146387}" type="sibTrans" cxnId="{55EADB02-1391-4DF9-809F-AA65D3795843}">
      <dgm:prSet/>
      <dgm:spPr/>
      <dgm:t>
        <a:bodyPr/>
        <a:lstStyle/>
        <a:p>
          <a:endParaRPr lang="fr-MA"/>
        </a:p>
      </dgm:t>
    </dgm:pt>
    <dgm:pt modelId="{CAB1C07F-CBB7-48BA-B007-733A916A1542}">
      <dgm:prSet phldrT="[Text]"/>
      <dgm:spPr/>
      <dgm:t>
        <a:bodyPr/>
        <a:lstStyle/>
        <a:p>
          <a:pPr algn="ctr">
            <a:buFont typeface="Arial" panose="020B0604020202020204" pitchFamily="34" charset="0"/>
            <a:buChar char="•"/>
          </a:pPr>
          <a:r>
            <a:rPr lang="fr-FR" b="0" i="0" dirty="0">
              <a:latin typeface="Times New Roman" panose="02020603050405020304" pitchFamily="18" charset="0"/>
              <a:cs typeface="Times New Roman" panose="02020603050405020304" pitchFamily="18" charset="0"/>
            </a:rPr>
            <a:t>La mise en œuvre conjointe;</a:t>
          </a:r>
          <a:endParaRPr lang="fr-MA" dirty="0">
            <a:latin typeface="Times New Roman" panose="02020603050405020304" pitchFamily="18" charset="0"/>
            <a:cs typeface="Times New Roman" panose="02020603050405020304" pitchFamily="18" charset="0"/>
          </a:endParaRPr>
        </a:p>
      </dgm:t>
    </dgm:pt>
    <dgm:pt modelId="{1709C590-EBFB-4508-93A2-55458CC93B55}" type="parTrans" cxnId="{E3A5EA0E-801B-4E19-9F64-8A3221D670D8}">
      <dgm:prSet/>
      <dgm:spPr/>
      <dgm:t>
        <a:bodyPr/>
        <a:lstStyle/>
        <a:p>
          <a:endParaRPr lang="fr-MA"/>
        </a:p>
      </dgm:t>
    </dgm:pt>
    <dgm:pt modelId="{FE96491C-52F1-4416-BD53-9D1F45D2BA8E}" type="sibTrans" cxnId="{E3A5EA0E-801B-4E19-9F64-8A3221D670D8}">
      <dgm:prSet/>
      <dgm:spPr/>
      <dgm:t>
        <a:bodyPr/>
        <a:lstStyle/>
        <a:p>
          <a:endParaRPr lang="fr-MA"/>
        </a:p>
      </dgm:t>
    </dgm:pt>
    <dgm:pt modelId="{1A8E7D13-782D-4941-8CC6-DF76C485FA33}">
      <dgm:prSet phldrT="[Text]"/>
      <dgm:spPr/>
      <dgm:t>
        <a:bodyPr/>
        <a:lstStyle/>
        <a:p>
          <a:endParaRPr lang="fr-MA" dirty="0"/>
        </a:p>
      </dgm:t>
    </dgm:pt>
    <dgm:pt modelId="{7C1B473F-74C4-441F-BF8B-C99D59FFA838}" type="parTrans" cxnId="{360E6115-A47B-47CF-8B23-C96DC9C085F3}">
      <dgm:prSet/>
      <dgm:spPr/>
      <dgm:t>
        <a:bodyPr/>
        <a:lstStyle/>
        <a:p>
          <a:endParaRPr lang="fr-MA"/>
        </a:p>
      </dgm:t>
    </dgm:pt>
    <dgm:pt modelId="{C89788E3-FB26-4657-9A3A-D585F063BB56}" type="sibTrans" cxnId="{360E6115-A47B-47CF-8B23-C96DC9C085F3}">
      <dgm:prSet/>
      <dgm:spPr/>
      <dgm:t>
        <a:bodyPr/>
        <a:lstStyle/>
        <a:p>
          <a:endParaRPr lang="fr-MA"/>
        </a:p>
      </dgm:t>
    </dgm:pt>
    <dgm:pt modelId="{33A0A315-5414-4784-9E75-F59F38F85D34}">
      <dgm:prSet phldrT="[Text]"/>
      <dgm:spPr/>
      <dgm:t>
        <a:bodyPr/>
        <a:lstStyle/>
        <a:p>
          <a:pPr algn="ctr"/>
          <a:r>
            <a:rPr lang="fr-FR" b="0" i="0" dirty="0">
              <a:latin typeface="Times New Roman" panose="02020603050405020304" pitchFamily="18" charset="0"/>
              <a:cs typeface="Times New Roman" panose="02020603050405020304" pitchFamily="18" charset="0"/>
            </a:rPr>
            <a:t>Le mécanisme de développement propre.</a:t>
          </a:r>
          <a:endParaRPr lang="fr-MA" dirty="0">
            <a:latin typeface="Times New Roman" panose="02020603050405020304" pitchFamily="18" charset="0"/>
            <a:cs typeface="Times New Roman" panose="02020603050405020304" pitchFamily="18" charset="0"/>
          </a:endParaRPr>
        </a:p>
      </dgm:t>
    </dgm:pt>
    <dgm:pt modelId="{3D2C8733-9A72-49B6-8D83-0607B9BD2DC2}" type="parTrans" cxnId="{5FEE16D5-1DDC-4C2A-9493-8C7B2BAEF2EF}">
      <dgm:prSet/>
      <dgm:spPr/>
      <dgm:t>
        <a:bodyPr/>
        <a:lstStyle/>
        <a:p>
          <a:endParaRPr lang="fr-MA"/>
        </a:p>
      </dgm:t>
    </dgm:pt>
    <dgm:pt modelId="{B40F5593-2AD8-4E3C-AE0F-087886CB30EA}" type="sibTrans" cxnId="{5FEE16D5-1DDC-4C2A-9493-8C7B2BAEF2EF}">
      <dgm:prSet/>
      <dgm:spPr/>
      <dgm:t>
        <a:bodyPr/>
        <a:lstStyle/>
        <a:p>
          <a:endParaRPr lang="fr-MA"/>
        </a:p>
      </dgm:t>
    </dgm:pt>
    <dgm:pt modelId="{E1BFDE53-2CC8-45B0-B47A-2163E298BB60}" type="pres">
      <dgm:prSet presAssocID="{4BFFF3EF-C696-47ED-9E9D-60249DD62FE1}" presName="Name0" presStyleCnt="0">
        <dgm:presLayoutVars>
          <dgm:chMax/>
          <dgm:chPref/>
          <dgm:dir/>
        </dgm:presLayoutVars>
      </dgm:prSet>
      <dgm:spPr/>
    </dgm:pt>
    <dgm:pt modelId="{34E4CC37-8B39-41C4-B958-D54AC37F919D}" type="pres">
      <dgm:prSet presAssocID="{BBF68C29-237A-4F56-B973-FCD16AA2B605}" presName="parenttextcomposite" presStyleCnt="0"/>
      <dgm:spPr/>
    </dgm:pt>
    <dgm:pt modelId="{34358CE4-530C-410A-97DB-566BF5F03E20}" type="pres">
      <dgm:prSet presAssocID="{BBF68C29-237A-4F56-B973-FCD16AA2B605}" presName="parenttext" presStyleLbl="revTx" presStyleIdx="0" presStyleCnt="3">
        <dgm:presLayoutVars>
          <dgm:chMax/>
          <dgm:chPref val="2"/>
          <dgm:bulletEnabled val="1"/>
        </dgm:presLayoutVars>
      </dgm:prSet>
      <dgm:spPr/>
    </dgm:pt>
    <dgm:pt modelId="{A0F4751B-A41E-4CCE-9A12-E018A40B2FBC}" type="pres">
      <dgm:prSet presAssocID="{BBF68C29-237A-4F56-B973-FCD16AA2B605}" presName="composite" presStyleCnt="0"/>
      <dgm:spPr/>
    </dgm:pt>
    <dgm:pt modelId="{7323E4E6-8557-40FD-BC8B-76553ABFC616}" type="pres">
      <dgm:prSet presAssocID="{BBF68C29-237A-4F56-B973-FCD16AA2B605}" presName="chevron1" presStyleLbl="alignNode1" presStyleIdx="0" presStyleCnt="21"/>
      <dgm:spPr/>
    </dgm:pt>
    <dgm:pt modelId="{0684DD5B-9A55-4C82-84E3-0E1FA4C9E6B6}" type="pres">
      <dgm:prSet presAssocID="{BBF68C29-237A-4F56-B973-FCD16AA2B605}" presName="chevron2" presStyleLbl="alignNode1" presStyleIdx="1" presStyleCnt="21"/>
      <dgm:spPr/>
    </dgm:pt>
    <dgm:pt modelId="{23F7340E-F16F-49E6-9B9D-7808ACABB790}" type="pres">
      <dgm:prSet presAssocID="{BBF68C29-237A-4F56-B973-FCD16AA2B605}" presName="chevron3" presStyleLbl="alignNode1" presStyleIdx="2" presStyleCnt="21"/>
      <dgm:spPr/>
    </dgm:pt>
    <dgm:pt modelId="{056CA4A2-E41E-47AE-88D9-085B64A3EB0F}" type="pres">
      <dgm:prSet presAssocID="{BBF68C29-237A-4F56-B973-FCD16AA2B605}" presName="chevron4" presStyleLbl="alignNode1" presStyleIdx="3" presStyleCnt="21"/>
      <dgm:spPr/>
    </dgm:pt>
    <dgm:pt modelId="{11D73453-73D3-4B07-BCC3-AF626239538C}" type="pres">
      <dgm:prSet presAssocID="{BBF68C29-237A-4F56-B973-FCD16AA2B605}" presName="chevron5" presStyleLbl="alignNode1" presStyleIdx="4" presStyleCnt="21"/>
      <dgm:spPr/>
    </dgm:pt>
    <dgm:pt modelId="{3ADCD815-8A7C-4E91-82D8-3ACBA60A82DF}" type="pres">
      <dgm:prSet presAssocID="{BBF68C29-237A-4F56-B973-FCD16AA2B605}" presName="chevron6" presStyleLbl="alignNode1" presStyleIdx="5" presStyleCnt="21"/>
      <dgm:spPr/>
    </dgm:pt>
    <dgm:pt modelId="{33DFBABB-118A-46E7-B000-34CDB3A39E77}" type="pres">
      <dgm:prSet presAssocID="{BBF68C29-237A-4F56-B973-FCD16AA2B605}" presName="chevron7" presStyleLbl="alignNode1" presStyleIdx="6" presStyleCnt="21"/>
      <dgm:spPr/>
    </dgm:pt>
    <dgm:pt modelId="{848CF08F-6902-4CAE-AC29-F784FAE85A12}" type="pres">
      <dgm:prSet presAssocID="{BBF68C29-237A-4F56-B973-FCD16AA2B605}" presName="childtext" presStyleLbl="solidFgAcc1" presStyleIdx="0" presStyleCnt="3" custScaleY="110364">
        <dgm:presLayoutVars>
          <dgm:chMax/>
          <dgm:chPref val="0"/>
          <dgm:bulletEnabled val="1"/>
        </dgm:presLayoutVars>
      </dgm:prSet>
      <dgm:spPr/>
    </dgm:pt>
    <dgm:pt modelId="{53CB3ACC-2EA5-4DCC-8153-C022092B612D}" type="pres">
      <dgm:prSet presAssocID="{7CFB6B39-3280-45B6-9866-CE34D9C183C3}" presName="sibTrans" presStyleCnt="0"/>
      <dgm:spPr/>
    </dgm:pt>
    <dgm:pt modelId="{AE8FAC70-7207-49ED-9F07-3BA56BA4DD54}" type="pres">
      <dgm:prSet presAssocID="{6957B85B-A91F-4B5F-AD86-1015A098BFEC}" presName="parenttextcomposite" presStyleCnt="0"/>
      <dgm:spPr/>
    </dgm:pt>
    <dgm:pt modelId="{0955DD7B-A6DC-4B7E-B488-60C14C26E8DA}" type="pres">
      <dgm:prSet presAssocID="{6957B85B-A91F-4B5F-AD86-1015A098BFEC}" presName="parenttext" presStyleLbl="revTx" presStyleIdx="1" presStyleCnt="3">
        <dgm:presLayoutVars>
          <dgm:chMax/>
          <dgm:chPref val="2"/>
          <dgm:bulletEnabled val="1"/>
        </dgm:presLayoutVars>
      </dgm:prSet>
      <dgm:spPr/>
    </dgm:pt>
    <dgm:pt modelId="{27143D51-2D11-4AF1-A030-FCB9BAD61F5E}" type="pres">
      <dgm:prSet presAssocID="{6957B85B-A91F-4B5F-AD86-1015A098BFEC}" presName="composite" presStyleCnt="0"/>
      <dgm:spPr/>
    </dgm:pt>
    <dgm:pt modelId="{43BF12E7-4480-44B2-B6E8-7B155AE89955}" type="pres">
      <dgm:prSet presAssocID="{6957B85B-A91F-4B5F-AD86-1015A098BFEC}" presName="chevron1" presStyleLbl="alignNode1" presStyleIdx="7" presStyleCnt="21"/>
      <dgm:spPr/>
    </dgm:pt>
    <dgm:pt modelId="{671BF81E-6C9D-4C08-8067-9B3263591898}" type="pres">
      <dgm:prSet presAssocID="{6957B85B-A91F-4B5F-AD86-1015A098BFEC}" presName="chevron2" presStyleLbl="alignNode1" presStyleIdx="8" presStyleCnt="21"/>
      <dgm:spPr/>
    </dgm:pt>
    <dgm:pt modelId="{1F43D7C5-3DB7-4A19-B78D-B7DBCDE611DD}" type="pres">
      <dgm:prSet presAssocID="{6957B85B-A91F-4B5F-AD86-1015A098BFEC}" presName="chevron3" presStyleLbl="alignNode1" presStyleIdx="9" presStyleCnt="21"/>
      <dgm:spPr/>
    </dgm:pt>
    <dgm:pt modelId="{3C5A1B3F-96ED-4E71-9026-0D8B09FB90E5}" type="pres">
      <dgm:prSet presAssocID="{6957B85B-A91F-4B5F-AD86-1015A098BFEC}" presName="chevron4" presStyleLbl="alignNode1" presStyleIdx="10" presStyleCnt="21"/>
      <dgm:spPr/>
    </dgm:pt>
    <dgm:pt modelId="{6076FB48-A839-40C3-A7A4-3F4863F5C1C2}" type="pres">
      <dgm:prSet presAssocID="{6957B85B-A91F-4B5F-AD86-1015A098BFEC}" presName="chevron5" presStyleLbl="alignNode1" presStyleIdx="11" presStyleCnt="21"/>
      <dgm:spPr/>
    </dgm:pt>
    <dgm:pt modelId="{B7A7A785-4B99-4541-9BB5-320856B04739}" type="pres">
      <dgm:prSet presAssocID="{6957B85B-A91F-4B5F-AD86-1015A098BFEC}" presName="chevron6" presStyleLbl="alignNode1" presStyleIdx="12" presStyleCnt="21"/>
      <dgm:spPr/>
    </dgm:pt>
    <dgm:pt modelId="{FB3BE3BF-9959-4BF3-B114-ADCE0562FA45}" type="pres">
      <dgm:prSet presAssocID="{6957B85B-A91F-4B5F-AD86-1015A098BFEC}" presName="chevron7" presStyleLbl="alignNode1" presStyleIdx="13" presStyleCnt="21"/>
      <dgm:spPr/>
    </dgm:pt>
    <dgm:pt modelId="{DB37FD2B-DDFF-40BC-AB11-0ACA439299EF}" type="pres">
      <dgm:prSet presAssocID="{6957B85B-A91F-4B5F-AD86-1015A098BFEC}" presName="childtext" presStyleLbl="solidFgAcc1" presStyleIdx="1" presStyleCnt="3">
        <dgm:presLayoutVars>
          <dgm:chMax/>
          <dgm:chPref val="0"/>
          <dgm:bulletEnabled val="1"/>
        </dgm:presLayoutVars>
      </dgm:prSet>
      <dgm:spPr/>
    </dgm:pt>
    <dgm:pt modelId="{54F71383-7E75-443F-AC35-4BA2C4AF905C}" type="pres">
      <dgm:prSet presAssocID="{01CAA39B-7E8D-4FA0-8BDC-FB9A57146387}" presName="sibTrans" presStyleCnt="0"/>
      <dgm:spPr/>
    </dgm:pt>
    <dgm:pt modelId="{B617B9E5-B87F-4792-AC04-47E1B8E2F213}" type="pres">
      <dgm:prSet presAssocID="{1A8E7D13-782D-4941-8CC6-DF76C485FA33}" presName="parenttextcomposite" presStyleCnt="0"/>
      <dgm:spPr/>
    </dgm:pt>
    <dgm:pt modelId="{AC4E0717-2E2E-41FB-A00A-7F2FF0147619}" type="pres">
      <dgm:prSet presAssocID="{1A8E7D13-782D-4941-8CC6-DF76C485FA33}" presName="parenttext" presStyleLbl="revTx" presStyleIdx="2" presStyleCnt="3">
        <dgm:presLayoutVars>
          <dgm:chMax/>
          <dgm:chPref val="2"/>
          <dgm:bulletEnabled val="1"/>
        </dgm:presLayoutVars>
      </dgm:prSet>
      <dgm:spPr/>
    </dgm:pt>
    <dgm:pt modelId="{6596A6FE-F057-4D00-A66F-A4B17531B9BA}" type="pres">
      <dgm:prSet presAssocID="{1A8E7D13-782D-4941-8CC6-DF76C485FA33}" presName="composite" presStyleCnt="0"/>
      <dgm:spPr/>
    </dgm:pt>
    <dgm:pt modelId="{844F6E4E-6B82-4D7A-BBED-7F52D1FA4FC8}" type="pres">
      <dgm:prSet presAssocID="{1A8E7D13-782D-4941-8CC6-DF76C485FA33}" presName="chevron1" presStyleLbl="alignNode1" presStyleIdx="14" presStyleCnt="21"/>
      <dgm:spPr/>
    </dgm:pt>
    <dgm:pt modelId="{E1CC4A71-0F89-4650-B329-FEEA8EB9CF6B}" type="pres">
      <dgm:prSet presAssocID="{1A8E7D13-782D-4941-8CC6-DF76C485FA33}" presName="chevron2" presStyleLbl="alignNode1" presStyleIdx="15" presStyleCnt="21"/>
      <dgm:spPr/>
    </dgm:pt>
    <dgm:pt modelId="{714125AB-21AE-476C-97BE-E5D3284ED9D3}" type="pres">
      <dgm:prSet presAssocID="{1A8E7D13-782D-4941-8CC6-DF76C485FA33}" presName="chevron3" presStyleLbl="alignNode1" presStyleIdx="16" presStyleCnt="21"/>
      <dgm:spPr/>
    </dgm:pt>
    <dgm:pt modelId="{AB67F714-A9F2-402E-82D0-5DDF31A36DC1}" type="pres">
      <dgm:prSet presAssocID="{1A8E7D13-782D-4941-8CC6-DF76C485FA33}" presName="chevron4" presStyleLbl="alignNode1" presStyleIdx="17" presStyleCnt="21"/>
      <dgm:spPr/>
    </dgm:pt>
    <dgm:pt modelId="{B5874B88-BF34-48C0-BD21-22B4C907E233}" type="pres">
      <dgm:prSet presAssocID="{1A8E7D13-782D-4941-8CC6-DF76C485FA33}" presName="chevron5" presStyleLbl="alignNode1" presStyleIdx="18" presStyleCnt="21"/>
      <dgm:spPr/>
    </dgm:pt>
    <dgm:pt modelId="{EBE11FB2-2D15-4F35-BBCE-9EB029AA8B3D}" type="pres">
      <dgm:prSet presAssocID="{1A8E7D13-782D-4941-8CC6-DF76C485FA33}" presName="chevron6" presStyleLbl="alignNode1" presStyleIdx="19" presStyleCnt="21"/>
      <dgm:spPr/>
    </dgm:pt>
    <dgm:pt modelId="{E0065427-2779-4715-8ABC-DB43E3D6B080}" type="pres">
      <dgm:prSet presAssocID="{1A8E7D13-782D-4941-8CC6-DF76C485FA33}" presName="chevron7" presStyleLbl="alignNode1" presStyleIdx="20" presStyleCnt="21"/>
      <dgm:spPr/>
    </dgm:pt>
    <dgm:pt modelId="{A92F4A21-656F-4ACD-94FF-B28DD841C3C0}" type="pres">
      <dgm:prSet presAssocID="{1A8E7D13-782D-4941-8CC6-DF76C485FA33}" presName="childtext" presStyleLbl="solidFgAcc1" presStyleIdx="2" presStyleCnt="3">
        <dgm:presLayoutVars>
          <dgm:chMax/>
          <dgm:chPref val="0"/>
          <dgm:bulletEnabled val="1"/>
        </dgm:presLayoutVars>
      </dgm:prSet>
      <dgm:spPr/>
    </dgm:pt>
  </dgm:ptLst>
  <dgm:cxnLst>
    <dgm:cxn modelId="{55EADB02-1391-4DF9-809F-AA65D3795843}" srcId="{4BFFF3EF-C696-47ED-9E9D-60249DD62FE1}" destId="{6957B85B-A91F-4B5F-AD86-1015A098BFEC}" srcOrd="1" destOrd="0" parTransId="{EE641316-7B27-4B90-B626-B7E4F942A67B}" sibTransId="{01CAA39B-7E8D-4FA0-8BDC-FB9A57146387}"/>
    <dgm:cxn modelId="{E3A5EA0E-801B-4E19-9F64-8A3221D670D8}" srcId="{6957B85B-A91F-4B5F-AD86-1015A098BFEC}" destId="{CAB1C07F-CBB7-48BA-B007-733A916A1542}" srcOrd="0" destOrd="0" parTransId="{1709C590-EBFB-4508-93A2-55458CC93B55}" sibTransId="{FE96491C-52F1-4416-BD53-9D1F45D2BA8E}"/>
    <dgm:cxn modelId="{9E1B3013-A553-4AB0-A710-36748681B214}" srcId="{4BFFF3EF-C696-47ED-9E9D-60249DD62FE1}" destId="{BBF68C29-237A-4F56-B973-FCD16AA2B605}" srcOrd="0" destOrd="0" parTransId="{3F2BBEB6-6F98-41FC-9D0D-57629DB3A4F2}" sibTransId="{7CFB6B39-3280-45B6-9866-CE34D9C183C3}"/>
    <dgm:cxn modelId="{18A44114-E80D-4459-9058-00F2EA138685}" type="presOf" srcId="{4BFFF3EF-C696-47ED-9E9D-60249DD62FE1}" destId="{E1BFDE53-2CC8-45B0-B47A-2163E298BB60}" srcOrd="0" destOrd="0" presId="urn:microsoft.com/office/officeart/2008/layout/VerticalAccentList"/>
    <dgm:cxn modelId="{360E6115-A47B-47CF-8B23-C96DC9C085F3}" srcId="{4BFFF3EF-C696-47ED-9E9D-60249DD62FE1}" destId="{1A8E7D13-782D-4941-8CC6-DF76C485FA33}" srcOrd="2" destOrd="0" parTransId="{7C1B473F-74C4-441F-BF8B-C99D59FFA838}" sibTransId="{C89788E3-FB26-4657-9A3A-D585F063BB56}"/>
    <dgm:cxn modelId="{E3ED8745-214D-4D63-8A24-84E1A553E381}" type="presOf" srcId="{BE72947A-22D6-4CBC-B3B6-915FA2340B36}" destId="{848CF08F-6902-4CAE-AC29-F784FAE85A12}" srcOrd="0" destOrd="0" presId="urn:microsoft.com/office/officeart/2008/layout/VerticalAccentList"/>
    <dgm:cxn modelId="{5D280E68-219A-4DBC-843F-2AC9327D71B2}" type="presOf" srcId="{33A0A315-5414-4784-9E75-F59F38F85D34}" destId="{A92F4A21-656F-4ACD-94FF-B28DD841C3C0}" srcOrd="0" destOrd="0" presId="urn:microsoft.com/office/officeart/2008/layout/VerticalAccentList"/>
    <dgm:cxn modelId="{2D66384D-631C-457B-8F93-E9D2632FB208}" type="presOf" srcId="{CAB1C07F-CBB7-48BA-B007-733A916A1542}" destId="{DB37FD2B-DDFF-40BC-AB11-0ACA439299EF}" srcOrd="0" destOrd="0" presId="urn:microsoft.com/office/officeart/2008/layout/VerticalAccentList"/>
    <dgm:cxn modelId="{60FFAF4F-88D3-4936-8709-3B6BEEDDD664}" srcId="{BBF68C29-237A-4F56-B973-FCD16AA2B605}" destId="{BE72947A-22D6-4CBC-B3B6-915FA2340B36}" srcOrd="0" destOrd="0" parTransId="{CD54D0F4-8858-4D44-89D9-29A8A3E5E5EB}" sibTransId="{54BAC895-2532-4410-9D2F-05673C1B27CE}"/>
    <dgm:cxn modelId="{5FEE16D5-1DDC-4C2A-9493-8C7B2BAEF2EF}" srcId="{1A8E7D13-782D-4941-8CC6-DF76C485FA33}" destId="{33A0A315-5414-4784-9E75-F59F38F85D34}" srcOrd="0" destOrd="0" parTransId="{3D2C8733-9A72-49B6-8D83-0607B9BD2DC2}" sibTransId="{B40F5593-2AD8-4E3C-AE0F-087886CB30EA}"/>
    <dgm:cxn modelId="{4A6863D9-7A3F-4158-B394-B0DEFB56A5BB}" type="presOf" srcId="{6957B85B-A91F-4B5F-AD86-1015A098BFEC}" destId="{0955DD7B-A6DC-4B7E-B488-60C14C26E8DA}" srcOrd="0" destOrd="0" presId="urn:microsoft.com/office/officeart/2008/layout/VerticalAccentList"/>
    <dgm:cxn modelId="{116F34F4-17BE-4196-9832-00B04BA42ACB}" type="presOf" srcId="{BBF68C29-237A-4F56-B973-FCD16AA2B605}" destId="{34358CE4-530C-410A-97DB-566BF5F03E20}" srcOrd="0" destOrd="0" presId="urn:microsoft.com/office/officeart/2008/layout/VerticalAccentList"/>
    <dgm:cxn modelId="{59F03EF6-1A5B-419D-B058-7881149AD252}" type="presOf" srcId="{1A8E7D13-782D-4941-8CC6-DF76C485FA33}" destId="{AC4E0717-2E2E-41FB-A00A-7F2FF0147619}" srcOrd="0" destOrd="0" presId="urn:microsoft.com/office/officeart/2008/layout/VerticalAccentList"/>
    <dgm:cxn modelId="{B2616999-9F3F-4BC3-9F84-E5CA5810CDAB}" type="presParOf" srcId="{E1BFDE53-2CC8-45B0-B47A-2163E298BB60}" destId="{34E4CC37-8B39-41C4-B958-D54AC37F919D}" srcOrd="0" destOrd="0" presId="urn:microsoft.com/office/officeart/2008/layout/VerticalAccentList"/>
    <dgm:cxn modelId="{1AA3BF0F-3A2E-4F83-B5DD-3F2CEBA4C0B0}" type="presParOf" srcId="{34E4CC37-8B39-41C4-B958-D54AC37F919D}" destId="{34358CE4-530C-410A-97DB-566BF5F03E20}" srcOrd="0" destOrd="0" presId="urn:microsoft.com/office/officeart/2008/layout/VerticalAccentList"/>
    <dgm:cxn modelId="{BACDBD0A-B446-4CB7-8C02-A77DC0B9967C}" type="presParOf" srcId="{E1BFDE53-2CC8-45B0-B47A-2163E298BB60}" destId="{A0F4751B-A41E-4CCE-9A12-E018A40B2FBC}" srcOrd="1" destOrd="0" presId="urn:microsoft.com/office/officeart/2008/layout/VerticalAccentList"/>
    <dgm:cxn modelId="{C7A77483-0F46-40FD-8184-F0A96B79D3D3}" type="presParOf" srcId="{A0F4751B-A41E-4CCE-9A12-E018A40B2FBC}" destId="{7323E4E6-8557-40FD-BC8B-76553ABFC616}" srcOrd="0" destOrd="0" presId="urn:microsoft.com/office/officeart/2008/layout/VerticalAccentList"/>
    <dgm:cxn modelId="{B43CC97B-6C2A-4AD8-88EA-DE5F8731C117}" type="presParOf" srcId="{A0F4751B-A41E-4CCE-9A12-E018A40B2FBC}" destId="{0684DD5B-9A55-4C82-84E3-0E1FA4C9E6B6}" srcOrd="1" destOrd="0" presId="urn:microsoft.com/office/officeart/2008/layout/VerticalAccentList"/>
    <dgm:cxn modelId="{95038A86-0757-4213-8604-C40475144298}" type="presParOf" srcId="{A0F4751B-A41E-4CCE-9A12-E018A40B2FBC}" destId="{23F7340E-F16F-49E6-9B9D-7808ACABB790}" srcOrd="2" destOrd="0" presId="urn:microsoft.com/office/officeart/2008/layout/VerticalAccentList"/>
    <dgm:cxn modelId="{1931857B-2694-40C8-ADCD-0056803D9B9F}" type="presParOf" srcId="{A0F4751B-A41E-4CCE-9A12-E018A40B2FBC}" destId="{056CA4A2-E41E-47AE-88D9-085B64A3EB0F}" srcOrd="3" destOrd="0" presId="urn:microsoft.com/office/officeart/2008/layout/VerticalAccentList"/>
    <dgm:cxn modelId="{2905314F-AE28-409B-8926-DBB2AC617F69}" type="presParOf" srcId="{A0F4751B-A41E-4CCE-9A12-E018A40B2FBC}" destId="{11D73453-73D3-4B07-BCC3-AF626239538C}" srcOrd="4" destOrd="0" presId="urn:microsoft.com/office/officeart/2008/layout/VerticalAccentList"/>
    <dgm:cxn modelId="{FE778F8E-13A7-45F2-AB89-C7C398C9628F}" type="presParOf" srcId="{A0F4751B-A41E-4CCE-9A12-E018A40B2FBC}" destId="{3ADCD815-8A7C-4E91-82D8-3ACBA60A82DF}" srcOrd="5" destOrd="0" presId="urn:microsoft.com/office/officeart/2008/layout/VerticalAccentList"/>
    <dgm:cxn modelId="{9AFB959C-6EDF-46E3-9548-3A6054C99385}" type="presParOf" srcId="{A0F4751B-A41E-4CCE-9A12-E018A40B2FBC}" destId="{33DFBABB-118A-46E7-B000-34CDB3A39E77}" srcOrd="6" destOrd="0" presId="urn:microsoft.com/office/officeart/2008/layout/VerticalAccentList"/>
    <dgm:cxn modelId="{26A88C13-23B1-4C79-80A0-4007E0FF62E1}" type="presParOf" srcId="{A0F4751B-A41E-4CCE-9A12-E018A40B2FBC}" destId="{848CF08F-6902-4CAE-AC29-F784FAE85A12}" srcOrd="7" destOrd="0" presId="urn:microsoft.com/office/officeart/2008/layout/VerticalAccentList"/>
    <dgm:cxn modelId="{86ABF910-1BC0-4DBC-A9DB-0F6719B62B06}" type="presParOf" srcId="{E1BFDE53-2CC8-45B0-B47A-2163E298BB60}" destId="{53CB3ACC-2EA5-4DCC-8153-C022092B612D}" srcOrd="2" destOrd="0" presId="urn:microsoft.com/office/officeart/2008/layout/VerticalAccentList"/>
    <dgm:cxn modelId="{09DF6D7A-3BF9-4BA5-9F7F-91EE013B947D}" type="presParOf" srcId="{E1BFDE53-2CC8-45B0-B47A-2163E298BB60}" destId="{AE8FAC70-7207-49ED-9F07-3BA56BA4DD54}" srcOrd="3" destOrd="0" presId="urn:microsoft.com/office/officeart/2008/layout/VerticalAccentList"/>
    <dgm:cxn modelId="{8083EE5E-A389-45BE-B8C4-01CB3D622BA7}" type="presParOf" srcId="{AE8FAC70-7207-49ED-9F07-3BA56BA4DD54}" destId="{0955DD7B-A6DC-4B7E-B488-60C14C26E8DA}" srcOrd="0" destOrd="0" presId="urn:microsoft.com/office/officeart/2008/layout/VerticalAccentList"/>
    <dgm:cxn modelId="{326500B0-B542-48C0-B6C0-3CAFA79476CC}" type="presParOf" srcId="{E1BFDE53-2CC8-45B0-B47A-2163E298BB60}" destId="{27143D51-2D11-4AF1-A030-FCB9BAD61F5E}" srcOrd="4" destOrd="0" presId="urn:microsoft.com/office/officeart/2008/layout/VerticalAccentList"/>
    <dgm:cxn modelId="{6DB11370-93A0-406A-80CD-9BF7671BF082}" type="presParOf" srcId="{27143D51-2D11-4AF1-A030-FCB9BAD61F5E}" destId="{43BF12E7-4480-44B2-B6E8-7B155AE89955}" srcOrd="0" destOrd="0" presId="urn:microsoft.com/office/officeart/2008/layout/VerticalAccentList"/>
    <dgm:cxn modelId="{B5A63DB4-7309-4241-B4E6-F88319F7D90A}" type="presParOf" srcId="{27143D51-2D11-4AF1-A030-FCB9BAD61F5E}" destId="{671BF81E-6C9D-4C08-8067-9B3263591898}" srcOrd="1" destOrd="0" presId="urn:microsoft.com/office/officeart/2008/layout/VerticalAccentList"/>
    <dgm:cxn modelId="{7410567E-46EE-447D-AF2C-9243DD5C3CC0}" type="presParOf" srcId="{27143D51-2D11-4AF1-A030-FCB9BAD61F5E}" destId="{1F43D7C5-3DB7-4A19-B78D-B7DBCDE611DD}" srcOrd="2" destOrd="0" presId="urn:microsoft.com/office/officeart/2008/layout/VerticalAccentList"/>
    <dgm:cxn modelId="{5780BD33-2649-4B60-B317-710BA00DA95C}" type="presParOf" srcId="{27143D51-2D11-4AF1-A030-FCB9BAD61F5E}" destId="{3C5A1B3F-96ED-4E71-9026-0D8B09FB90E5}" srcOrd="3" destOrd="0" presId="urn:microsoft.com/office/officeart/2008/layout/VerticalAccentList"/>
    <dgm:cxn modelId="{FBDE52FA-9DC8-49E7-B506-C45FC21E6E1C}" type="presParOf" srcId="{27143D51-2D11-4AF1-A030-FCB9BAD61F5E}" destId="{6076FB48-A839-40C3-A7A4-3F4863F5C1C2}" srcOrd="4" destOrd="0" presId="urn:microsoft.com/office/officeart/2008/layout/VerticalAccentList"/>
    <dgm:cxn modelId="{E8269545-5614-4F2A-9586-66CE7CEC26EA}" type="presParOf" srcId="{27143D51-2D11-4AF1-A030-FCB9BAD61F5E}" destId="{B7A7A785-4B99-4541-9BB5-320856B04739}" srcOrd="5" destOrd="0" presId="urn:microsoft.com/office/officeart/2008/layout/VerticalAccentList"/>
    <dgm:cxn modelId="{B96C092C-F37B-4CBD-98A0-6781C8897F1F}" type="presParOf" srcId="{27143D51-2D11-4AF1-A030-FCB9BAD61F5E}" destId="{FB3BE3BF-9959-4BF3-B114-ADCE0562FA45}" srcOrd="6" destOrd="0" presId="urn:microsoft.com/office/officeart/2008/layout/VerticalAccentList"/>
    <dgm:cxn modelId="{D5B37D40-BDF3-45E0-9F3F-2AB2738DAF4B}" type="presParOf" srcId="{27143D51-2D11-4AF1-A030-FCB9BAD61F5E}" destId="{DB37FD2B-DDFF-40BC-AB11-0ACA439299EF}" srcOrd="7" destOrd="0" presId="urn:microsoft.com/office/officeart/2008/layout/VerticalAccentList"/>
    <dgm:cxn modelId="{92E06FFF-8F6A-4FC5-BED9-65AE1A6913E5}" type="presParOf" srcId="{E1BFDE53-2CC8-45B0-B47A-2163E298BB60}" destId="{54F71383-7E75-443F-AC35-4BA2C4AF905C}" srcOrd="5" destOrd="0" presId="urn:microsoft.com/office/officeart/2008/layout/VerticalAccentList"/>
    <dgm:cxn modelId="{AE7DCC2F-8342-4A46-9947-C131C3864CDB}" type="presParOf" srcId="{E1BFDE53-2CC8-45B0-B47A-2163E298BB60}" destId="{B617B9E5-B87F-4792-AC04-47E1B8E2F213}" srcOrd="6" destOrd="0" presId="urn:microsoft.com/office/officeart/2008/layout/VerticalAccentList"/>
    <dgm:cxn modelId="{CA7274F8-47C7-4D03-A40A-E4ED7CAE1A7D}" type="presParOf" srcId="{B617B9E5-B87F-4792-AC04-47E1B8E2F213}" destId="{AC4E0717-2E2E-41FB-A00A-7F2FF0147619}" srcOrd="0" destOrd="0" presId="urn:microsoft.com/office/officeart/2008/layout/VerticalAccentList"/>
    <dgm:cxn modelId="{25B445B5-59F9-4D42-B9AF-E986044A17DE}" type="presParOf" srcId="{E1BFDE53-2CC8-45B0-B47A-2163E298BB60}" destId="{6596A6FE-F057-4D00-A66F-A4B17531B9BA}" srcOrd="7" destOrd="0" presId="urn:microsoft.com/office/officeart/2008/layout/VerticalAccentList"/>
    <dgm:cxn modelId="{617605C9-0487-409D-8EF6-80364F2D9498}" type="presParOf" srcId="{6596A6FE-F057-4D00-A66F-A4B17531B9BA}" destId="{844F6E4E-6B82-4D7A-BBED-7F52D1FA4FC8}" srcOrd="0" destOrd="0" presId="urn:microsoft.com/office/officeart/2008/layout/VerticalAccentList"/>
    <dgm:cxn modelId="{BB3CD91F-115D-4485-B597-C73B71BE41AC}" type="presParOf" srcId="{6596A6FE-F057-4D00-A66F-A4B17531B9BA}" destId="{E1CC4A71-0F89-4650-B329-FEEA8EB9CF6B}" srcOrd="1" destOrd="0" presId="urn:microsoft.com/office/officeart/2008/layout/VerticalAccentList"/>
    <dgm:cxn modelId="{E1808302-9B4D-49F9-9210-33B42335B190}" type="presParOf" srcId="{6596A6FE-F057-4D00-A66F-A4B17531B9BA}" destId="{714125AB-21AE-476C-97BE-E5D3284ED9D3}" srcOrd="2" destOrd="0" presId="urn:microsoft.com/office/officeart/2008/layout/VerticalAccentList"/>
    <dgm:cxn modelId="{8BDC6DB7-47F1-43B3-9078-EC4BA47B04B1}" type="presParOf" srcId="{6596A6FE-F057-4D00-A66F-A4B17531B9BA}" destId="{AB67F714-A9F2-402E-82D0-5DDF31A36DC1}" srcOrd="3" destOrd="0" presId="urn:microsoft.com/office/officeart/2008/layout/VerticalAccentList"/>
    <dgm:cxn modelId="{4E320071-8FC6-4EFE-A2CB-7DA64B3E38EF}" type="presParOf" srcId="{6596A6FE-F057-4D00-A66F-A4B17531B9BA}" destId="{B5874B88-BF34-48C0-BD21-22B4C907E233}" srcOrd="4" destOrd="0" presId="urn:microsoft.com/office/officeart/2008/layout/VerticalAccentList"/>
    <dgm:cxn modelId="{14318B2E-F54D-446D-A2EA-0C1D77A430BE}" type="presParOf" srcId="{6596A6FE-F057-4D00-A66F-A4B17531B9BA}" destId="{EBE11FB2-2D15-4F35-BBCE-9EB029AA8B3D}" srcOrd="5" destOrd="0" presId="urn:microsoft.com/office/officeart/2008/layout/VerticalAccentList"/>
    <dgm:cxn modelId="{47EFDA3B-D780-4E85-8D43-9FA30BC55326}" type="presParOf" srcId="{6596A6FE-F057-4D00-A66F-A4B17531B9BA}" destId="{E0065427-2779-4715-8ABC-DB43E3D6B080}" srcOrd="6" destOrd="0" presId="urn:microsoft.com/office/officeart/2008/layout/VerticalAccentList"/>
    <dgm:cxn modelId="{BC4B7220-13DF-4A98-809B-DD6B09DF1ED0}" type="presParOf" srcId="{6596A6FE-F057-4D00-A66F-A4B17531B9BA}" destId="{A92F4A21-656F-4ACD-94FF-B28DD841C3C0}"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1EC00D3-A890-4CEC-9770-6AAB021A49C0}" type="doc">
      <dgm:prSet loTypeId="urn:microsoft.com/office/officeart/2008/layout/VerticalCurvedList" loCatId="list" qsTypeId="urn:microsoft.com/office/officeart/2005/8/quickstyle/simple3" qsCatId="simple" csTypeId="urn:microsoft.com/office/officeart/2005/8/colors/accent2_2" csCatId="accent2" phldr="1"/>
      <dgm:spPr/>
      <dgm:t>
        <a:bodyPr/>
        <a:lstStyle/>
        <a:p>
          <a:endParaRPr lang="fr-FR"/>
        </a:p>
      </dgm:t>
    </dgm:pt>
    <dgm:pt modelId="{BA76D9F8-D8D0-4C9E-940E-48A4982215AB}">
      <dgm:prSet custT="1"/>
      <dgm:spPr/>
      <dgm:t>
        <a:bodyPr/>
        <a:lstStyle/>
        <a:p>
          <a:r>
            <a:rPr lang="fr-FR" sz="1800">
              <a:latin typeface="Times New Roman" panose="02020603050405020304" pitchFamily="18" charset="0"/>
              <a:ea typeface="+mn-ea"/>
              <a:cs typeface="Times New Roman" panose="02020603050405020304" pitchFamily="18" charset="0"/>
            </a:rPr>
            <a:t>Agriculture et élevage</a:t>
          </a:r>
          <a:endParaRPr lang="fr-FR" sz="1800" dirty="0">
            <a:latin typeface="Times New Roman" panose="02020603050405020304" pitchFamily="18" charset="0"/>
            <a:ea typeface="+mn-ea"/>
            <a:cs typeface="Times New Roman" panose="02020603050405020304" pitchFamily="18" charset="0"/>
          </a:endParaRPr>
        </a:p>
      </dgm:t>
    </dgm:pt>
    <dgm:pt modelId="{BED2D4E9-0190-4E3F-877E-A2D99D7E5611}" type="parTrans" cxnId="{19DE3A78-4CBB-44B2-B354-692AF6B9E72C}">
      <dgm:prSet/>
      <dgm:spPr/>
      <dgm:t>
        <a:bodyPr/>
        <a:lstStyle/>
        <a:p>
          <a:endParaRPr lang="fr-FR"/>
        </a:p>
      </dgm:t>
    </dgm:pt>
    <dgm:pt modelId="{2D814D24-84CB-4F10-8249-239E1F5FFA6A}" type="sibTrans" cxnId="{19DE3A78-4CBB-44B2-B354-692AF6B9E72C}">
      <dgm:prSet/>
      <dgm:spPr/>
      <dgm:t>
        <a:bodyPr/>
        <a:lstStyle/>
        <a:p>
          <a:endParaRPr lang="fr-FR"/>
        </a:p>
      </dgm:t>
    </dgm:pt>
    <dgm:pt modelId="{B38D678A-EC39-40B2-90C4-034CB5042A31}">
      <dgm:prSet custT="1"/>
      <dgm:spPr/>
      <dgm:t>
        <a:bodyPr/>
        <a:lstStyle/>
        <a:p>
          <a:r>
            <a:rPr lang="fr-FR" sz="1800">
              <a:latin typeface="Times New Roman" panose="02020603050405020304" pitchFamily="18" charset="0"/>
              <a:ea typeface="+mn-ea"/>
              <a:cs typeface="Times New Roman" panose="02020603050405020304" pitchFamily="18" charset="0"/>
            </a:rPr>
            <a:t>Extraction minière</a:t>
          </a:r>
          <a:endParaRPr lang="fr-FR" sz="1800" dirty="0">
            <a:latin typeface="Times New Roman" panose="02020603050405020304" pitchFamily="18" charset="0"/>
            <a:ea typeface="+mn-ea"/>
            <a:cs typeface="Times New Roman" panose="02020603050405020304" pitchFamily="18" charset="0"/>
          </a:endParaRPr>
        </a:p>
      </dgm:t>
    </dgm:pt>
    <dgm:pt modelId="{BEB204CE-8510-4CFF-9D39-DD01026CDCD4}" type="parTrans" cxnId="{AE0E84C2-62B6-42D2-A620-5FCA5ADB530F}">
      <dgm:prSet/>
      <dgm:spPr/>
      <dgm:t>
        <a:bodyPr/>
        <a:lstStyle/>
        <a:p>
          <a:endParaRPr lang="fr-FR"/>
        </a:p>
      </dgm:t>
    </dgm:pt>
    <dgm:pt modelId="{A0038911-9183-4550-B008-49176F72A993}" type="sibTrans" cxnId="{AE0E84C2-62B6-42D2-A620-5FCA5ADB530F}">
      <dgm:prSet/>
      <dgm:spPr/>
      <dgm:t>
        <a:bodyPr/>
        <a:lstStyle/>
        <a:p>
          <a:endParaRPr lang="fr-FR"/>
        </a:p>
      </dgm:t>
    </dgm:pt>
    <dgm:pt modelId="{4E9245BB-EA9D-47DE-9B8A-7E79F9B4765F}">
      <dgm:prSet custT="1"/>
      <dgm:spPr/>
      <dgm:t>
        <a:bodyPr/>
        <a:lstStyle/>
        <a:p>
          <a:r>
            <a:rPr lang="fr-FR" sz="1800">
              <a:latin typeface="Times New Roman" panose="02020603050405020304" pitchFamily="18" charset="0"/>
              <a:ea typeface="+mn-ea"/>
              <a:cs typeface="Times New Roman" panose="02020603050405020304" pitchFamily="18" charset="0"/>
            </a:rPr>
            <a:t>Croissance démographique </a:t>
          </a:r>
          <a:endParaRPr lang="fr-FR" sz="1800" dirty="0">
            <a:latin typeface="Times New Roman" panose="02020603050405020304" pitchFamily="18" charset="0"/>
            <a:ea typeface="+mn-ea"/>
            <a:cs typeface="Times New Roman" panose="02020603050405020304" pitchFamily="18" charset="0"/>
          </a:endParaRPr>
        </a:p>
      </dgm:t>
    </dgm:pt>
    <dgm:pt modelId="{BE6FA917-8421-4ABC-A135-DAEEAC872E57}" type="parTrans" cxnId="{4E6ECB46-84F6-4CE5-A930-786B23E29E38}">
      <dgm:prSet/>
      <dgm:spPr/>
      <dgm:t>
        <a:bodyPr/>
        <a:lstStyle/>
        <a:p>
          <a:endParaRPr lang="fr-FR"/>
        </a:p>
      </dgm:t>
    </dgm:pt>
    <dgm:pt modelId="{76F8C87C-DDC8-4A19-9913-EE5E3A820CB6}" type="sibTrans" cxnId="{4E6ECB46-84F6-4CE5-A930-786B23E29E38}">
      <dgm:prSet/>
      <dgm:spPr/>
      <dgm:t>
        <a:bodyPr/>
        <a:lstStyle/>
        <a:p>
          <a:endParaRPr lang="fr-FR"/>
        </a:p>
      </dgm:t>
    </dgm:pt>
    <dgm:pt modelId="{6B21224E-9265-4C06-936B-5699485DCFC8}">
      <dgm:prSet custT="1"/>
      <dgm:spPr/>
      <dgm:t>
        <a:bodyPr/>
        <a:lstStyle/>
        <a:p>
          <a:r>
            <a:rPr lang="fr-FR" sz="1800">
              <a:latin typeface="Times New Roman" panose="02020603050405020304" pitchFamily="18" charset="0"/>
              <a:ea typeface="+mn-ea"/>
              <a:cs typeface="Times New Roman" panose="02020603050405020304" pitchFamily="18" charset="0"/>
            </a:rPr>
            <a:t>Les</a:t>
          </a:r>
          <a:r>
            <a:rPr lang="fr-FR" sz="2900">
              <a:latin typeface="Times New Roman" panose="02020603050405020304" pitchFamily="18" charset="0"/>
              <a:cs typeface="Times New Roman" panose="02020603050405020304" pitchFamily="18" charset="0"/>
            </a:rPr>
            <a:t> </a:t>
          </a:r>
          <a:r>
            <a:rPr lang="fr-FR" sz="1800">
              <a:latin typeface="Times New Roman" panose="02020603050405020304" pitchFamily="18" charset="0"/>
              <a:ea typeface="+mn-ea"/>
              <a:cs typeface="Times New Roman" panose="02020603050405020304" pitchFamily="18" charset="0"/>
            </a:rPr>
            <a:t>grands projets d’infrastructure</a:t>
          </a:r>
          <a:endParaRPr lang="fr-FR" sz="1800" dirty="0">
            <a:latin typeface="Times New Roman" panose="02020603050405020304" pitchFamily="18" charset="0"/>
            <a:ea typeface="+mn-ea"/>
            <a:cs typeface="Times New Roman" panose="02020603050405020304" pitchFamily="18" charset="0"/>
          </a:endParaRPr>
        </a:p>
      </dgm:t>
    </dgm:pt>
    <dgm:pt modelId="{08663DC2-1BCA-4EF6-A855-C2BA8076F5A2}" type="parTrans" cxnId="{5231AA00-BC2F-482E-989C-5CB3474EECDA}">
      <dgm:prSet/>
      <dgm:spPr/>
      <dgm:t>
        <a:bodyPr/>
        <a:lstStyle/>
        <a:p>
          <a:endParaRPr lang="fr-FR"/>
        </a:p>
      </dgm:t>
    </dgm:pt>
    <dgm:pt modelId="{8B720B53-3521-4CD8-9F2D-BF01781AE4EF}" type="sibTrans" cxnId="{5231AA00-BC2F-482E-989C-5CB3474EECDA}">
      <dgm:prSet/>
      <dgm:spPr/>
      <dgm:t>
        <a:bodyPr/>
        <a:lstStyle/>
        <a:p>
          <a:endParaRPr lang="fr-FR"/>
        </a:p>
      </dgm:t>
    </dgm:pt>
    <dgm:pt modelId="{155AA06A-4842-48B3-B156-394568EDF787}">
      <dgm:prSet custT="1"/>
      <dgm:spPr/>
      <dgm:t>
        <a:bodyPr/>
        <a:lstStyle/>
        <a:p>
          <a:r>
            <a:rPr lang="fr-FR" sz="1800">
              <a:latin typeface="Times New Roman" panose="02020603050405020304" pitchFamily="18" charset="0"/>
              <a:ea typeface="+mn-ea"/>
              <a:cs typeface="Times New Roman" panose="02020603050405020304" pitchFamily="18" charset="0"/>
            </a:rPr>
            <a:t>Incendies</a:t>
          </a:r>
          <a:endParaRPr lang="fr-FR" sz="1800" dirty="0">
            <a:latin typeface="Times New Roman" panose="02020603050405020304" pitchFamily="18" charset="0"/>
            <a:ea typeface="+mn-ea"/>
            <a:cs typeface="Times New Roman" panose="02020603050405020304" pitchFamily="18" charset="0"/>
          </a:endParaRPr>
        </a:p>
      </dgm:t>
    </dgm:pt>
    <dgm:pt modelId="{695215DC-AFE5-4306-99BA-94A57A541055}" type="parTrans" cxnId="{3540A8C6-0625-4816-8F0E-8001C3E3D562}">
      <dgm:prSet/>
      <dgm:spPr/>
      <dgm:t>
        <a:bodyPr/>
        <a:lstStyle/>
        <a:p>
          <a:endParaRPr lang="fr-FR"/>
        </a:p>
      </dgm:t>
    </dgm:pt>
    <dgm:pt modelId="{B4827D99-CB50-4ED9-ACA7-B2F9F196ECD4}" type="sibTrans" cxnId="{3540A8C6-0625-4816-8F0E-8001C3E3D562}">
      <dgm:prSet/>
      <dgm:spPr/>
      <dgm:t>
        <a:bodyPr/>
        <a:lstStyle/>
        <a:p>
          <a:endParaRPr lang="fr-FR"/>
        </a:p>
      </dgm:t>
    </dgm:pt>
    <dgm:pt modelId="{5130349B-C419-46CA-9BF1-46D4094167A8}">
      <dgm:prSet custT="1"/>
      <dgm:spPr/>
      <dgm:t>
        <a:bodyPr/>
        <a:lstStyle/>
        <a:p>
          <a:r>
            <a:rPr lang="fr-FR" sz="1800">
              <a:latin typeface="Times New Roman" panose="02020603050405020304" pitchFamily="18" charset="0"/>
              <a:ea typeface="+mn-ea"/>
              <a:cs typeface="Times New Roman" panose="02020603050405020304" pitchFamily="18" charset="0"/>
            </a:rPr>
            <a:t>Extension urbaine</a:t>
          </a:r>
          <a:endParaRPr lang="fr-FR" sz="1800" dirty="0">
            <a:latin typeface="Times New Roman" panose="02020603050405020304" pitchFamily="18" charset="0"/>
            <a:ea typeface="+mn-ea"/>
            <a:cs typeface="Times New Roman" panose="02020603050405020304" pitchFamily="18" charset="0"/>
          </a:endParaRPr>
        </a:p>
      </dgm:t>
    </dgm:pt>
    <dgm:pt modelId="{D7733CE7-1DA5-44CA-9DD4-B742E62433DF}" type="parTrans" cxnId="{7CEC6C23-9E58-4B2F-BC85-805435F6F270}">
      <dgm:prSet/>
      <dgm:spPr/>
      <dgm:t>
        <a:bodyPr/>
        <a:lstStyle/>
        <a:p>
          <a:endParaRPr lang="fr-FR"/>
        </a:p>
      </dgm:t>
    </dgm:pt>
    <dgm:pt modelId="{3BE0344B-D01F-48F2-921F-BC1798FAE3B0}" type="sibTrans" cxnId="{7CEC6C23-9E58-4B2F-BC85-805435F6F270}">
      <dgm:prSet/>
      <dgm:spPr/>
      <dgm:t>
        <a:bodyPr/>
        <a:lstStyle/>
        <a:p>
          <a:endParaRPr lang="fr-FR"/>
        </a:p>
      </dgm:t>
    </dgm:pt>
    <dgm:pt modelId="{EAB66355-E72A-403B-8C4E-DFC2567D79B5}" type="pres">
      <dgm:prSet presAssocID="{01EC00D3-A890-4CEC-9770-6AAB021A49C0}" presName="Name0" presStyleCnt="0">
        <dgm:presLayoutVars>
          <dgm:chMax val="7"/>
          <dgm:chPref val="7"/>
          <dgm:dir/>
        </dgm:presLayoutVars>
      </dgm:prSet>
      <dgm:spPr/>
    </dgm:pt>
    <dgm:pt modelId="{73D5EA4E-61FB-40F6-9D2F-45EE1D010CF0}" type="pres">
      <dgm:prSet presAssocID="{01EC00D3-A890-4CEC-9770-6AAB021A49C0}" presName="Name1" presStyleCnt="0"/>
      <dgm:spPr/>
    </dgm:pt>
    <dgm:pt modelId="{46467A8C-ACF3-4EFD-BB6C-2A671C118CBF}" type="pres">
      <dgm:prSet presAssocID="{01EC00D3-A890-4CEC-9770-6AAB021A49C0}" presName="cycle" presStyleCnt="0"/>
      <dgm:spPr/>
    </dgm:pt>
    <dgm:pt modelId="{EF88E1D9-25E9-4378-8571-6540AB67124C}" type="pres">
      <dgm:prSet presAssocID="{01EC00D3-A890-4CEC-9770-6AAB021A49C0}" presName="srcNode" presStyleLbl="node1" presStyleIdx="0" presStyleCnt="6"/>
      <dgm:spPr/>
    </dgm:pt>
    <dgm:pt modelId="{C91A1EA7-0A33-4BE7-A31C-814951CCDFB7}" type="pres">
      <dgm:prSet presAssocID="{01EC00D3-A890-4CEC-9770-6AAB021A49C0}" presName="conn" presStyleLbl="parChTrans1D2" presStyleIdx="0" presStyleCnt="1"/>
      <dgm:spPr/>
    </dgm:pt>
    <dgm:pt modelId="{8E957171-AF46-40D9-8CCB-3D1D41EBDF76}" type="pres">
      <dgm:prSet presAssocID="{01EC00D3-A890-4CEC-9770-6AAB021A49C0}" presName="extraNode" presStyleLbl="node1" presStyleIdx="0" presStyleCnt="6"/>
      <dgm:spPr/>
    </dgm:pt>
    <dgm:pt modelId="{48FA62C0-861A-4E47-B02D-2FC9A941053E}" type="pres">
      <dgm:prSet presAssocID="{01EC00D3-A890-4CEC-9770-6AAB021A49C0}" presName="dstNode" presStyleLbl="node1" presStyleIdx="0" presStyleCnt="6"/>
      <dgm:spPr/>
    </dgm:pt>
    <dgm:pt modelId="{8F8B6D12-FE6E-4BFB-B65F-E2D50F48B5B0}" type="pres">
      <dgm:prSet presAssocID="{BA76D9F8-D8D0-4C9E-940E-48A4982215AB}" presName="text_1" presStyleLbl="node1" presStyleIdx="0" presStyleCnt="6" custScaleX="48458" custLinFactNeighborX="-25555" custLinFactNeighborY="-16102">
        <dgm:presLayoutVars>
          <dgm:bulletEnabled val="1"/>
        </dgm:presLayoutVars>
      </dgm:prSet>
      <dgm:spPr/>
    </dgm:pt>
    <dgm:pt modelId="{14A3C62C-B820-461D-BB8D-6683F84EC6ED}" type="pres">
      <dgm:prSet presAssocID="{BA76D9F8-D8D0-4C9E-940E-48A4982215AB}" presName="accent_1" presStyleCnt="0"/>
      <dgm:spPr/>
    </dgm:pt>
    <dgm:pt modelId="{55F86B79-5846-4660-8CD8-A0792D24E043}" type="pres">
      <dgm:prSet presAssocID="{BA76D9F8-D8D0-4C9E-940E-48A4982215AB}" presName="accentRepeatNode" presStyleLbl="solidFgAcc1" presStyleIdx="0" presStyleCnt="6"/>
      <dgm:spPr/>
    </dgm:pt>
    <dgm:pt modelId="{CD1F891B-F412-4FF0-8AFC-A5EFF5B35F6D}" type="pres">
      <dgm:prSet presAssocID="{B38D678A-EC39-40B2-90C4-034CB5042A31}" presName="text_2" presStyleLbl="node1" presStyleIdx="1" presStyleCnt="6" custScaleX="45215" custLinFactNeighborX="-26253" custLinFactNeighborY="-1292">
        <dgm:presLayoutVars>
          <dgm:bulletEnabled val="1"/>
        </dgm:presLayoutVars>
      </dgm:prSet>
      <dgm:spPr/>
    </dgm:pt>
    <dgm:pt modelId="{DF36E31B-FA17-4E33-AC06-00F3423863DC}" type="pres">
      <dgm:prSet presAssocID="{B38D678A-EC39-40B2-90C4-034CB5042A31}" presName="accent_2" presStyleCnt="0"/>
      <dgm:spPr/>
    </dgm:pt>
    <dgm:pt modelId="{CEA5D1E6-2307-4DDC-8099-DEE8949AF6A5}" type="pres">
      <dgm:prSet presAssocID="{B38D678A-EC39-40B2-90C4-034CB5042A31}" presName="accentRepeatNode" presStyleLbl="solidFgAcc1" presStyleIdx="1" presStyleCnt="6"/>
      <dgm:spPr/>
    </dgm:pt>
    <dgm:pt modelId="{B0376058-3C22-4AAD-B025-0686601AECB8}" type="pres">
      <dgm:prSet presAssocID="{4E9245BB-EA9D-47DE-9B8A-7E79F9B4765F}" presName="text_3" presStyleLbl="node1" presStyleIdx="2" presStyleCnt="6" custScaleX="45862" custLinFactNeighborX="-27614" custLinFactNeighborY="-2845">
        <dgm:presLayoutVars>
          <dgm:bulletEnabled val="1"/>
        </dgm:presLayoutVars>
      </dgm:prSet>
      <dgm:spPr/>
    </dgm:pt>
    <dgm:pt modelId="{4CE625FC-8A31-4D0C-A09C-4C5ACD2A9BF1}" type="pres">
      <dgm:prSet presAssocID="{4E9245BB-EA9D-47DE-9B8A-7E79F9B4765F}" presName="accent_3" presStyleCnt="0"/>
      <dgm:spPr/>
    </dgm:pt>
    <dgm:pt modelId="{5BA0F9D8-19BC-414D-B182-F69A149E7A35}" type="pres">
      <dgm:prSet presAssocID="{4E9245BB-EA9D-47DE-9B8A-7E79F9B4765F}" presName="accentRepeatNode" presStyleLbl="solidFgAcc1" presStyleIdx="2" presStyleCnt="6"/>
      <dgm:spPr/>
    </dgm:pt>
    <dgm:pt modelId="{326B099C-8EFA-4B48-9F33-EE4880CF84E9}" type="pres">
      <dgm:prSet presAssocID="{5130349B-C419-46CA-9BF1-46D4094167A8}" presName="text_4" presStyleLbl="node1" presStyleIdx="3" presStyleCnt="6" custScaleX="45751" custLinFactNeighborX="-27241" custLinFactNeighborY="-7373">
        <dgm:presLayoutVars>
          <dgm:bulletEnabled val="1"/>
        </dgm:presLayoutVars>
      </dgm:prSet>
      <dgm:spPr/>
    </dgm:pt>
    <dgm:pt modelId="{CDABA514-043C-4218-A56A-2F14DF5C90BC}" type="pres">
      <dgm:prSet presAssocID="{5130349B-C419-46CA-9BF1-46D4094167A8}" presName="accent_4" presStyleCnt="0"/>
      <dgm:spPr/>
    </dgm:pt>
    <dgm:pt modelId="{394DC74E-9E54-4E8F-8BE4-C40F4899A64E}" type="pres">
      <dgm:prSet presAssocID="{5130349B-C419-46CA-9BF1-46D4094167A8}" presName="accentRepeatNode" presStyleLbl="solidFgAcc1" presStyleIdx="3" presStyleCnt="6"/>
      <dgm:spPr/>
    </dgm:pt>
    <dgm:pt modelId="{5945DE4A-6858-40B3-9D31-CE2CE9AE1C1A}" type="pres">
      <dgm:prSet presAssocID="{6B21224E-9265-4C06-936B-5699485DCFC8}" presName="text_5" presStyleLbl="node1" presStyleIdx="4" presStyleCnt="6" custScaleX="45487" custLinFactNeighborX="-25347" custLinFactNeighborY="0">
        <dgm:presLayoutVars>
          <dgm:bulletEnabled val="1"/>
        </dgm:presLayoutVars>
      </dgm:prSet>
      <dgm:spPr/>
    </dgm:pt>
    <dgm:pt modelId="{40D75916-8B74-4417-BE03-54A5D798C061}" type="pres">
      <dgm:prSet presAssocID="{6B21224E-9265-4C06-936B-5699485DCFC8}" presName="accent_5" presStyleCnt="0"/>
      <dgm:spPr/>
    </dgm:pt>
    <dgm:pt modelId="{98C7F572-B117-447F-BCCE-DD45FDBC2BFC}" type="pres">
      <dgm:prSet presAssocID="{6B21224E-9265-4C06-936B-5699485DCFC8}" presName="accentRepeatNode" presStyleLbl="solidFgAcc1" presStyleIdx="4" presStyleCnt="6"/>
      <dgm:spPr/>
    </dgm:pt>
    <dgm:pt modelId="{3C9BE7C1-9030-4ADD-A60F-3E07E79C62F9}" type="pres">
      <dgm:prSet presAssocID="{155AA06A-4842-48B3-B156-394568EDF787}" presName="text_6" presStyleLbl="node1" presStyleIdx="5" presStyleCnt="6" custScaleX="49672" custLinFactNeighborX="-23797" custLinFactNeighborY="4915">
        <dgm:presLayoutVars>
          <dgm:bulletEnabled val="1"/>
        </dgm:presLayoutVars>
      </dgm:prSet>
      <dgm:spPr/>
    </dgm:pt>
    <dgm:pt modelId="{677639C0-9B10-4CDA-9564-9AE43597AD54}" type="pres">
      <dgm:prSet presAssocID="{155AA06A-4842-48B3-B156-394568EDF787}" presName="accent_6" presStyleCnt="0"/>
      <dgm:spPr/>
    </dgm:pt>
    <dgm:pt modelId="{1F28B95A-AD56-4E7C-BEE8-F40B2D641382}" type="pres">
      <dgm:prSet presAssocID="{155AA06A-4842-48B3-B156-394568EDF787}" presName="accentRepeatNode" presStyleLbl="solidFgAcc1" presStyleIdx="5" presStyleCnt="6"/>
      <dgm:spPr/>
    </dgm:pt>
  </dgm:ptLst>
  <dgm:cxnLst>
    <dgm:cxn modelId="{5231AA00-BC2F-482E-989C-5CB3474EECDA}" srcId="{01EC00D3-A890-4CEC-9770-6AAB021A49C0}" destId="{6B21224E-9265-4C06-936B-5699485DCFC8}" srcOrd="4" destOrd="0" parTransId="{08663DC2-1BCA-4EF6-A855-C2BA8076F5A2}" sibTransId="{8B720B53-3521-4CD8-9F2D-BF01781AE4EF}"/>
    <dgm:cxn modelId="{A8D3A220-5996-41E3-A0AF-F0A842985F93}" type="presOf" srcId="{BA76D9F8-D8D0-4C9E-940E-48A4982215AB}" destId="{8F8B6D12-FE6E-4BFB-B65F-E2D50F48B5B0}" srcOrd="0" destOrd="0" presId="urn:microsoft.com/office/officeart/2008/layout/VerticalCurvedList"/>
    <dgm:cxn modelId="{7CEC6C23-9E58-4B2F-BC85-805435F6F270}" srcId="{01EC00D3-A890-4CEC-9770-6AAB021A49C0}" destId="{5130349B-C419-46CA-9BF1-46D4094167A8}" srcOrd="3" destOrd="0" parTransId="{D7733CE7-1DA5-44CA-9DD4-B742E62433DF}" sibTransId="{3BE0344B-D01F-48F2-921F-BC1798FAE3B0}"/>
    <dgm:cxn modelId="{31F56B35-226B-40F1-9B61-79C629913B0C}" type="presOf" srcId="{01EC00D3-A890-4CEC-9770-6AAB021A49C0}" destId="{EAB66355-E72A-403B-8C4E-DFC2567D79B5}" srcOrd="0" destOrd="0" presId="urn:microsoft.com/office/officeart/2008/layout/VerticalCurvedList"/>
    <dgm:cxn modelId="{827F665D-3167-4DD6-9F47-FF6D9589B7A2}" type="presOf" srcId="{B38D678A-EC39-40B2-90C4-034CB5042A31}" destId="{CD1F891B-F412-4FF0-8AFC-A5EFF5B35F6D}" srcOrd="0" destOrd="0" presId="urn:microsoft.com/office/officeart/2008/layout/VerticalCurvedList"/>
    <dgm:cxn modelId="{4E6ECB46-84F6-4CE5-A930-786B23E29E38}" srcId="{01EC00D3-A890-4CEC-9770-6AAB021A49C0}" destId="{4E9245BB-EA9D-47DE-9B8A-7E79F9B4765F}" srcOrd="2" destOrd="0" parTransId="{BE6FA917-8421-4ABC-A135-DAEEAC872E57}" sibTransId="{76F8C87C-DDC8-4A19-9913-EE5E3A820CB6}"/>
    <dgm:cxn modelId="{19DE3A78-4CBB-44B2-B354-692AF6B9E72C}" srcId="{01EC00D3-A890-4CEC-9770-6AAB021A49C0}" destId="{BA76D9F8-D8D0-4C9E-940E-48A4982215AB}" srcOrd="0" destOrd="0" parTransId="{BED2D4E9-0190-4E3F-877E-A2D99D7E5611}" sibTransId="{2D814D24-84CB-4F10-8249-239E1F5FFA6A}"/>
    <dgm:cxn modelId="{C5F3135A-BDC1-430E-B845-94F9E591997D}" type="presOf" srcId="{2D814D24-84CB-4F10-8249-239E1F5FFA6A}" destId="{C91A1EA7-0A33-4BE7-A31C-814951CCDFB7}" srcOrd="0" destOrd="0" presId="urn:microsoft.com/office/officeart/2008/layout/VerticalCurvedList"/>
    <dgm:cxn modelId="{04AE7ABE-46F5-42FF-9C49-10325FAD29D1}" type="presOf" srcId="{6B21224E-9265-4C06-936B-5699485DCFC8}" destId="{5945DE4A-6858-40B3-9D31-CE2CE9AE1C1A}" srcOrd="0" destOrd="0" presId="urn:microsoft.com/office/officeart/2008/layout/VerticalCurvedList"/>
    <dgm:cxn modelId="{AE0E84C2-62B6-42D2-A620-5FCA5ADB530F}" srcId="{01EC00D3-A890-4CEC-9770-6AAB021A49C0}" destId="{B38D678A-EC39-40B2-90C4-034CB5042A31}" srcOrd="1" destOrd="0" parTransId="{BEB204CE-8510-4CFF-9D39-DD01026CDCD4}" sibTransId="{A0038911-9183-4550-B008-49176F72A993}"/>
    <dgm:cxn modelId="{B4FC8BC3-13B1-414D-B598-88A791A3F0C7}" type="presOf" srcId="{4E9245BB-EA9D-47DE-9B8A-7E79F9B4765F}" destId="{B0376058-3C22-4AAD-B025-0686601AECB8}" srcOrd="0" destOrd="0" presId="urn:microsoft.com/office/officeart/2008/layout/VerticalCurvedList"/>
    <dgm:cxn modelId="{3540A8C6-0625-4816-8F0E-8001C3E3D562}" srcId="{01EC00D3-A890-4CEC-9770-6AAB021A49C0}" destId="{155AA06A-4842-48B3-B156-394568EDF787}" srcOrd="5" destOrd="0" parTransId="{695215DC-AFE5-4306-99BA-94A57A541055}" sibTransId="{B4827D99-CB50-4ED9-ACA7-B2F9F196ECD4}"/>
    <dgm:cxn modelId="{5EE1CCC9-394A-45C7-8900-92A69313169F}" type="presOf" srcId="{5130349B-C419-46CA-9BF1-46D4094167A8}" destId="{326B099C-8EFA-4B48-9F33-EE4880CF84E9}" srcOrd="0" destOrd="0" presId="urn:microsoft.com/office/officeart/2008/layout/VerticalCurvedList"/>
    <dgm:cxn modelId="{E45B86F3-76A6-445B-AFAC-276E9D54CDF3}" type="presOf" srcId="{155AA06A-4842-48B3-B156-394568EDF787}" destId="{3C9BE7C1-9030-4ADD-A60F-3E07E79C62F9}" srcOrd="0" destOrd="0" presId="urn:microsoft.com/office/officeart/2008/layout/VerticalCurvedList"/>
    <dgm:cxn modelId="{623B7D5D-1CBC-4BAA-9BC5-0F50C41E9174}" type="presParOf" srcId="{EAB66355-E72A-403B-8C4E-DFC2567D79B5}" destId="{73D5EA4E-61FB-40F6-9D2F-45EE1D010CF0}" srcOrd="0" destOrd="0" presId="urn:microsoft.com/office/officeart/2008/layout/VerticalCurvedList"/>
    <dgm:cxn modelId="{576B630E-E7BD-4827-A420-8FD87E89041A}" type="presParOf" srcId="{73D5EA4E-61FB-40F6-9D2F-45EE1D010CF0}" destId="{46467A8C-ACF3-4EFD-BB6C-2A671C118CBF}" srcOrd="0" destOrd="0" presId="urn:microsoft.com/office/officeart/2008/layout/VerticalCurvedList"/>
    <dgm:cxn modelId="{C6EF23DC-DD5F-4D8D-BD08-7B20E74B1B70}" type="presParOf" srcId="{46467A8C-ACF3-4EFD-BB6C-2A671C118CBF}" destId="{EF88E1D9-25E9-4378-8571-6540AB67124C}" srcOrd="0" destOrd="0" presId="urn:microsoft.com/office/officeart/2008/layout/VerticalCurvedList"/>
    <dgm:cxn modelId="{58BB6072-93AD-4DBD-92F9-11E784ABF524}" type="presParOf" srcId="{46467A8C-ACF3-4EFD-BB6C-2A671C118CBF}" destId="{C91A1EA7-0A33-4BE7-A31C-814951CCDFB7}" srcOrd="1" destOrd="0" presId="urn:microsoft.com/office/officeart/2008/layout/VerticalCurvedList"/>
    <dgm:cxn modelId="{1B7CBD78-BC07-4B85-922E-B58FBCFBCE93}" type="presParOf" srcId="{46467A8C-ACF3-4EFD-BB6C-2A671C118CBF}" destId="{8E957171-AF46-40D9-8CCB-3D1D41EBDF76}" srcOrd="2" destOrd="0" presId="urn:microsoft.com/office/officeart/2008/layout/VerticalCurvedList"/>
    <dgm:cxn modelId="{7EEDC1DF-D3C8-43A4-AAE7-27332A72BA16}" type="presParOf" srcId="{46467A8C-ACF3-4EFD-BB6C-2A671C118CBF}" destId="{48FA62C0-861A-4E47-B02D-2FC9A941053E}" srcOrd="3" destOrd="0" presId="urn:microsoft.com/office/officeart/2008/layout/VerticalCurvedList"/>
    <dgm:cxn modelId="{5B924C46-AFC0-4010-9841-68A431B1059E}" type="presParOf" srcId="{73D5EA4E-61FB-40F6-9D2F-45EE1D010CF0}" destId="{8F8B6D12-FE6E-4BFB-B65F-E2D50F48B5B0}" srcOrd="1" destOrd="0" presId="urn:microsoft.com/office/officeart/2008/layout/VerticalCurvedList"/>
    <dgm:cxn modelId="{FE5BEA63-5697-4991-9349-7FB7F75FB20D}" type="presParOf" srcId="{73D5EA4E-61FB-40F6-9D2F-45EE1D010CF0}" destId="{14A3C62C-B820-461D-BB8D-6683F84EC6ED}" srcOrd="2" destOrd="0" presId="urn:microsoft.com/office/officeart/2008/layout/VerticalCurvedList"/>
    <dgm:cxn modelId="{AF595526-8B47-48F5-9273-F3B5C4793628}" type="presParOf" srcId="{14A3C62C-B820-461D-BB8D-6683F84EC6ED}" destId="{55F86B79-5846-4660-8CD8-A0792D24E043}" srcOrd="0" destOrd="0" presId="urn:microsoft.com/office/officeart/2008/layout/VerticalCurvedList"/>
    <dgm:cxn modelId="{FF12F251-0132-4C8E-8ADF-2794DA9C7A25}" type="presParOf" srcId="{73D5EA4E-61FB-40F6-9D2F-45EE1D010CF0}" destId="{CD1F891B-F412-4FF0-8AFC-A5EFF5B35F6D}" srcOrd="3" destOrd="0" presId="urn:microsoft.com/office/officeart/2008/layout/VerticalCurvedList"/>
    <dgm:cxn modelId="{E61C0F70-5CA6-40B1-A479-3ADD2E457AD3}" type="presParOf" srcId="{73D5EA4E-61FB-40F6-9D2F-45EE1D010CF0}" destId="{DF36E31B-FA17-4E33-AC06-00F3423863DC}" srcOrd="4" destOrd="0" presId="urn:microsoft.com/office/officeart/2008/layout/VerticalCurvedList"/>
    <dgm:cxn modelId="{ACD160DB-7602-4372-AB8A-10825D4BB9A1}" type="presParOf" srcId="{DF36E31B-FA17-4E33-AC06-00F3423863DC}" destId="{CEA5D1E6-2307-4DDC-8099-DEE8949AF6A5}" srcOrd="0" destOrd="0" presId="urn:microsoft.com/office/officeart/2008/layout/VerticalCurvedList"/>
    <dgm:cxn modelId="{F0BAA590-E8DD-465C-86FD-D1E948782F63}" type="presParOf" srcId="{73D5EA4E-61FB-40F6-9D2F-45EE1D010CF0}" destId="{B0376058-3C22-4AAD-B025-0686601AECB8}" srcOrd="5" destOrd="0" presId="urn:microsoft.com/office/officeart/2008/layout/VerticalCurvedList"/>
    <dgm:cxn modelId="{3FC1CF24-C8F7-40CF-9001-A079A4B2ACF4}" type="presParOf" srcId="{73D5EA4E-61FB-40F6-9D2F-45EE1D010CF0}" destId="{4CE625FC-8A31-4D0C-A09C-4C5ACD2A9BF1}" srcOrd="6" destOrd="0" presId="urn:microsoft.com/office/officeart/2008/layout/VerticalCurvedList"/>
    <dgm:cxn modelId="{46A4F2BA-A684-44BB-B56B-B775869B58C4}" type="presParOf" srcId="{4CE625FC-8A31-4D0C-A09C-4C5ACD2A9BF1}" destId="{5BA0F9D8-19BC-414D-B182-F69A149E7A35}" srcOrd="0" destOrd="0" presId="urn:microsoft.com/office/officeart/2008/layout/VerticalCurvedList"/>
    <dgm:cxn modelId="{11FF43B0-9C50-456F-9440-796C0063542C}" type="presParOf" srcId="{73D5EA4E-61FB-40F6-9D2F-45EE1D010CF0}" destId="{326B099C-8EFA-4B48-9F33-EE4880CF84E9}" srcOrd="7" destOrd="0" presId="urn:microsoft.com/office/officeart/2008/layout/VerticalCurvedList"/>
    <dgm:cxn modelId="{642F4AE8-6594-4E70-BBBA-3429A1D090C7}" type="presParOf" srcId="{73D5EA4E-61FB-40F6-9D2F-45EE1D010CF0}" destId="{CDABA514-043C-4218-A56A-2F14DF5C90BC}" srcOrd="8" destOrd="0" presId="urn:microsoft.com/office/officeart/2008/layout/VerticalCurvedList"/>
    <dgm:cxn modelId="{89D11F9D-4071-4FBA-9F9D-0A1A228DFCB1}" type="presParOf" srcId="{CDABA514-043C-4218-A56A-2F14DF5C90BC}" destId="{394DC74E-9E54-4E8F-8BE4-C40F4899A64E}" srcOrd="0" destOrd="0" presId="urn:microsoft.com/office/officeart/2008/layout/VerticalCurvedList"/>
    <dgm:cxn modelId="{01B856FC-3984-4A26-A0EB-39315F55949D}" type="presParOf" srcId="{73D5EA4E-61FB-40F6-9D2F-45EE1D010CF0}" destId="{5945DE4A-6858-40B3-9D31-CE2CE9AE1C1A}" srcOrd="9" destOrd="0" presId="urn:microsoft.com/office/officeart/2008/layout/VerticalCurvedList"/>
    <dgm:cxn modelId="{00AF91E8-6064-471E-82D5-40B0F5505CED}" type="presParOf" srcId="{73D5EA4E-61FB-40F6-9D2F-45EE1D010CF0}" destId="{40D75916-8B74-4417-BE03-54A5D798C061}" srcOrd="10" destOrd="0" presId="urn:microsoft.com/office/officeart/2008/layout/VerticalCurvedList"/>
    <dgm:cxn modelId="{1158A5C3-F1E5-4247-8A6F-A0B2E2700857}" type="presParOf" srcId="{40D75916-8B74-4417-BE03-54A5D798C061}" destId="{98C7F572-B117-447F-BCCE-DD45FDBC2BFC}" srcOrd="0" destOrd="0" presId="urn:microsoft.com/office/officeart/2008/layout/VerticalCurvedList"/>
    <dgm:cxn modelId="{30FAEE43-7F92-4A37-B4DC-046F7E8E21F3}" type="presParOf" srcId="{73D5EA4E-61FB-40F6-9D2F-45EE1D010CF0}" destId="{3C9BE7C1-9030-4ADD-A60F-3E07E79C62F9}" srcOrd="11" destOrd="0" presId="urn:microsoft.com/office/officeart/2008/layout/VerticalCurvedList"/>
    <dgm:cxn modelId="{B5F6C0FD-B419-41D3-9CB7-672ABF8B40D8}" type="presParOf" srcId="{73D5EA4E-61FB-40F6-9D2F-45EE1D010CF0}" destId="{677639C0-9B10-4CDA-9564-9AE43597AD54}" srcOrd="12" destOrd="0" presId="urn:microsoft.com/office/officeart/2008/layout/VerticalCurvedList"/>
    <dgm:cxn modelId="{0785ED08-4509-4160-8D7E-734FB982C2A9}" type="presParOf" srcId="{677639C0-9B10-4CDA-9564-9AE43597AD54}" destId="{1F28B95A-AD56-4E7C-BEE8-F40B2D64138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FCF5631-A15C-465C-B7DD-795F11E5BE0E}"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fr-FR"/>
        </a:p>
      </dgm:t>
    </dgm:pt>
    <dgm:pt modelId="{9C452FE5-404B-40FA-9FE6-7322D095869E}">
      <dgm:prSet phldrT="[Texte]"/>
      <dgm:spPr/>
      <dgm:t>
        <a:bodyPr/>
        <a:lstStyle/>
        <a:p>
          <a:pPr algn="ctr"/>
          <a:r>
            <a:rPr lang="fr-FR" altLang="ko-KR" i="1" dirty="0">
              <a:latin typeface="Times New Roman" panose="02020603050405020304" pitchFamily="18" charset="0"/>
              <a:ea typeface="맑은 고딕" pitchFamily="50" charset="-127"/>
              <a:cs typeface="Times New Roman" panose="02020603050405020304" pitchFamily="18" charset="0"/>
            </a:rPr>
            <a:t>Symptomatologie</a:t>
          </a:r>
          <a:endParaRPr lang="fr-FR" dirty="0"/>
        </a:p>
      </dgm:t>
    </dgm:pt>
    <dgm:pt modelId="{6A225D07-327D-42AB-865C-DCBDFD5EF9DB}" type="parTrans" cxnId="{6C3F64E6-5066-4323-AED4-B4D5B605B60C}">
      <dgm:prSet/>
      <dgm:spPr/>
      <dgm:t>
        <a:bodyPr/>
        <a:lstStyle/>
        <a:p>
          <a:pPr algn="ctr"/>
          <a:endParaRPr lang="fr-FR"/>
        </a:p>
      </dgm:t>
    </dgm:pt>
    <dgm:pt modelId="{7A6B6E3E-9FEB-4F7F-A87F-368725D37AF4}" type="sibTrans" cxnId="{6C3F64E6-5066-4323-AED4-B4D5B605B60C}">
      <dgm:prSet/>
      <dgm:spPr/>
      <dgm:t>
        <a:bodyPr/>
        <a:lstStyle/>
        <a:p>
          <a:pPr algn="ctr"/>
          <a:endParaRPr lang="fr-FR"/>
        </a:p>
      </dgm:t>
    </dgm:pt>
    <dgm:pt modelId="{EAB7A15C-90C4-4F92-B7FF-C5F5D70507C9}">
      <dgm:prSet phldrT="[Texte]" custT="1"/>
      <dgm:spPr/>
      <dgm:t>
        <a:bodyPr/>
        <a:lstStyle/>
        <a:p>
          <a:pPr algn="ctr"/>
          <a:r>
            <a:rPr lang="fr-FR" altLang="ko-KR" sz="2000" b="1" i="1" dirty="0">
              <a:latin typeface="Times New Roman" panose="02020603050405020304" pitchFamily="18" charset="0"/>
              <a:ea typeface="맑은 고딕" pitchFamily="50" charset="-127"/>
              <a:cs typeface="Times New Roman" panose="02020603050405020304" pitchFamily="18" charset="0"/>
            </a:rPr>
            <a:t>Les symptômes exprimés par les plantes en réponse aux perturbations physiologiques induites par les polluants atmosphériques</a:t>
          </a:r>
          <a:endParaRPr lang="fr-FR" sz="2000" b="1" dirty="0"/>
        </a:p>
      </dgm:t>
    </dgm:pt>
    <dgm:pt modelId="{620D61F9-2AAF-4720-9285-93392E2E92A6}" type="parTrans" cxnId="{6596FC50-AD2F-46E5-9335-B73356C1F3FC}">
      <dgm:prSet/>
      <dgm:spPr/>
      <dgm:t>
        <a:bodyPr/>
        <a:lstStyle/>
        <a:p>
          <a:pPr algn="ctr"/>
          <a:endParaRPr lang="fr-FR"/>
        </a:p>
      </dgm:t>
    </dgm:pt>
    <dgm:pt modelId="{B5E73C5F-F2B0-4680-BA8F-90D9C288FD90}" type="sibTrans" cxnId="{6596FC50-AD2F-46E5-9335-B73356C1F3FC}">
      <dgm:prSet/>
      <dgm:spPr/>
      <dgm:t>
        <a:bodyPr/>
        <a:lstStyle/>
        <a:p>
          <a:pPr algn="ctr"/>
          <a:endParaRPr lang="fr-FR"/>
        </a:p>
      </dgm:t>
    </dgm:pt>
    <dgm:pt modelId="{7A5DF2F8-4B6E-41C0-8F07-12AB8A1A26D3}">
      <dgm:prSet phldrT="[Texte]" custT="1"/>
      <dgm:spPr/>
      <dgm:t>
        <a:bodyPr/>
        <a:lstStyle/>
        <a:p>
          <a:pPr algn="ctr"/>
          <a:r>
            <a:rPr lang="fr-FR" altLang="ko-KR" sz="2400" b="1" i="1" dirty="0">
              <a:latin typeface="Times New Roman" panose="02020603050405020304" pitchFamily="18" charset="0"/>
              <a:ea typeface="맑은 고딕" pitchFamily="50" charset="-127"/>
              <a:cs typeface="Times New Roman" panose="02020603050405020304" pitchFamily="18" charset="0"/>
            </a:rPr>
            <a:t>Méthode de biosurveillance végétale de la qualité de l’air</a:t>
          </a:r>
          <a:endParaRPr lang="fr-FR" sz="2400" b="1" dirty="0"/>
        </a:p>
      </dgm:t>
    </dgm:pt>
    <dgm:pt modelId="{0B000A7B-F4E9-4B89-9BD1-22537BF8DD94}" type="parTrans" cxnId="{9503709A-0F77-4E32-9297-B51DCDB126FF}">
      <dgm:prSet/>
      <dgm:spPr/>
      <dgm:t>
        <a:bodyPr/>
        <a:lstStyle/>
        <a:p>
          <a:pPr algn="ctr"/>
          <a:endParaRPr lang="fr-FR"/>
        </a:p>
      </dgm:t>
    </dgm:pt>
    <dgm:pt modelId="{112AF64B-E74E-47EB-B643-0A0507DB412E}" type="sibTrans" cxnId="{9503709A-0F77-4E32-9297-B51DCDB126FF}">
      <dgm:prSet/>
      <dgm:spPr/>
      <dgm:t>
        <a:bodyPr/>
        <a:lstStyle/>
        <a:p>
          <a:pPr algn="ctr"/>
          <a:endParaRPr lang="fr-FR"/>
        </a:p>
      </dgm:t>
    </dgm:pt>
    <dgm:pt modelId="{076CFA59-5969-4D4B-AE81-86E6A10C76CA}" type="pres">
      <dgm:prSet presAssocID="{CFCF5631-A15C-465C-B7DD-795F11E5BE0E}" presName="outerComposite" presStyleCnt="0">
        <dgm:presLayoutVars>
          <dgm:chMax val="5"/>
          <dgm:dir/>
          <dgm:resizeHandles val="exact"/>
        </dgm:presLayoutVars>
      </dgm:prSet>
      <dgm:spPr/>
    </dgm:pt>
    <dgm:pt modelId="{C2F6D32F-BC4C-4986-9A13-66CBB0CC1CD9}" type="pres">
      <dgm:prSet presAssocID="{CFCF5631-A15C-465C-B7DD-795F11E5BE0E}" presName="dummyMaxCanvas" presStyleCnt="0">
        <dgm:presLayoutVars/>
      </dgm:prSet>
      <dgm:spPr/>
    </dgm:pt>
    <dgm:pt modelId="{2B409ACD-84B3-4DE4-A504-654C0D1CA3B3}" type="pres">
      <dgm:prSet presAssocID="{CFCF5631-A15C-465C-B7DD-795F11E5BE0E}" presName="ThreeNodes_1" presStyleLbl="node1" presStyleIdx="0" presStyleCnt="3" custLinFactNeighborX="1941" custLinFactNeighborY="1808">
        <dgm:presLayoutVars>
          <dgm:bulletEnabled val="1"/>
        </dgm:presLayoutVars>
      </dgm:prSet>
      <dgm:spPr/>
    </dgm:pt>
    <dgm:pt modelId="{5C780CBE-E18A-4B55-A676-4E22904E7D43}" type="pres">
      <dgm:prSet presAssocID="{CFCF5631-A15C-465C-B7DD-795F11E5BE0E}" presName="ThreeNodes_2" presStyleLbl="node1" presStyleIdx="1" presStyleCnt="3">
        <dgm:presLayoutVars>
          <dgm:bulletEnabled val="1"/>
        </dgm:presLayoutVars>
      </dgm:prSet>
      <dgm:spPr/>
    </dgm:pt>
    <dgm:pt modelId="{CA66C07A-B8A3-4F59-9823-3457736134F5}" type="pres">
      <dgm:prSet presAssocID="{CFCF5631-A15C-465C-B7DD-795F11E5BE0E}" presName="ThreeNodes_3" presStyleLbl="node1" presStyleIdx="2" presStyleCnt="3" custLinFactNeighborX="602">
        <dgm:presLayoutVars>
          <dgm:bulletEnabled val="1"/>
        </dgm:presLayoutVars>
      </dgm:prSet>
      <dgm:spPr/>
    </dgm:pt>
    <dgm:pt modelId="{1BB9BA76-3624-47A9-8D50-B29E48BA9F21}" type="pres">
      <dgm:prSet presAssocID="{CFCF5631-A15C-465C-B7DD-795F11E5BE0E}" presName="ThreeConn_1-2" presStyleLbl="fgAccFollowNode1" presStyleIdx="0" presStyleCnt="2">
        <dgm:presLayoutVars>
          <dgm:bulletEnabled val="1"/>
        </dgm:presLayoutVars>
      </dgm:prSet>
      <dgm:spPr/>
    </dgm:pt>
    <dgm:pt modelId="{ADDD7C09-AFC0-460A-8C6E-8B0346F634F1}" type="pres">
      <dgm:prSet presAssocID="{CFCF5631-A15C-465C-B7DD-795F11E5BE0E}" presName="ThreeConn_2-3" presStyleLbl="fgAccFollowNode1" presStyleIdx="1" presStyleCnt="2">
        <dgm:presLayoutVars>
          <dgm:bulletEnabled val="1"/>
        </dgm:presLayoutVars>
      </dgm:prSet>
      <dgm:spPr/>
    </dgm:pt>
    <dgm:pt modelId="{781C6A18-B739-44A3-83E4-A46CC6B163D2}" type="pres">
      <dgm:prSet presAssocID="{CFCF5631-A15C-465C-B7DD-795F11E5BE0E}" presName="ThreeNodes_1_text" presStyleLbl="node1" presStyleIdx="2" presStyleCnt="3">
        <dgm:presLayoutVars>
          <dgm:bulletEnabled val="1"/>
        </dgm:presLayoutVars>
      </dgm:prSet>
      <dgm:spPr/>
    </dgm:pt>
    <dgm:pt modelId="{1AD92184-9415-488C-9117-9C64CF371D39}" type="pres">
      <dgm:prSet presAssocID="{CFCF5631-A15C-465C-B7DD-795F11E5BE0E}" presName="ThreeNodes_2_text" presStyleLbl="node1" presStyleIdx="2" presStyleCnt="3">
        <dgm:presLayoutVars>
          <dgm:bulletEnabled val="1"/>
        </dgm:presLayoutVars>
      </dgm:prSet>
      <dgm:spPr/>
    </dgm:pt>
    <dgm:pt modelId="{F7D9526C-1B4A-4DB4-8E85-6D850B968857}" type="pres">
      <dgm:prSet presAssocID="{CFCF5631-A15C-465C-B7DD-795F11E5BE0E}" presName="ThreeNodes_3_text" presStyleLbl="node1" presStyleIdx="2" presStyleCnt="3">
        <dgm:presLayoutVars>
          <dgm:bulletEnabled val="1"/>
        </dgm:presLayoutVars>
      </dgm:prSet>
      <dgm:spPr/>
    </dgm:pt>
  </dgm:ptLst>
  <dgm:cxnLst>
    <dgm:cxn modelId="{0EDBC131-970D-4BD5-8719-9FA92BD56334}" type="presOf" srcId="{9C452FE5-404B-40FA-9FE6-7322D095869E}" destId="{2B409ACD-84B3-4DE4-A504-654C0D1CA3B3}" srcOrd="0" destOrd="0" presId="urn:microsoft.com/office/officeart/2005/8/layout/vProcess5"/>
    <dgm:cxn modelId="{6596FC50-AD2F-46E5-9335-B73356C1F3FC}" srcId="{CFCF5631-A15C-465C-B7DD-795F11E5BE0E}" destId="{EAB7A15C-90C4-4F92-B7FF-C5F5D70507C9}" srcOrd="1" destOrd="0" parTransId="{620D61F9-2AAF-4720-9285-93392E2E92A6}" sibTransId="{B5E73C5F-F2B0-4680-BA8F-90D9C288FD90}"/>
    <dgm:cxn modelId="{1EB97F8A-AC6A-48A3-A99D-71B482F9FE95}" type="presOf" srcId="{7A5DF2F8-4B6E-41C0-8F07-12AB8A1A26D3}" destId="{F7D9526C-1B4A-4DB4-8E85-6D850B968857}" srcOrd="1" destOrd="0" presId="urn:microsoft.com/office/officeart/2005/8/layout/vProcess5"/>
    <dgm:cxn modelId="{0BA2A695-C978-48B6-98E6-8DBF02D771F8}" type="presOf" srcId="{EAB7A15C-90C4-4F92-B7FF-C5F5D70507C9}" destId="{1AD92184-9415-488C-9117-9C64CF371D39}" srcOrd="1" destOrd="0" presId="urn:microsoft.com/office/officeart/2005/8/layout/vProcess5"/>
    <dgm:cxn modelId="{9503709A-0F77-4E32-9297-B51DCDB126FF}" srcId="{CFCF5631-A15C-465C-B7DD-795F11E5BE0E}" destId="{7A5DF2F8-4B6E-41C0-8F07-12AB8A1A26D3}" srcOrd="2" destOrd="0" parTransId="{0B000A7B-F4E9-4B89-9BD1-22537BF8DD94}" sibTransId="{112AF64B-E74E-47EB-B643-0A0507DB412E}"/>
    <dgm:cxn modelId="{C197D19C-6191-4E01-BE62-55A2F1900821}" type="presOf" srcId="{CFCF5631-A15C-465C-B7DD-795F11E5BE0E}" destId="{076CFA59-5969-4D4B-AE81-86E6A10C76CA}" srcOrd="0" destOrd="0" presId="urn:microsoft.com/office/officeart/2005/8/layout/vProcess5"/>
    <dgm:cxn modelId="{ECA3A9CC-D21D-4D23-9537-43CFE78FA2AA}" type="presOf" srcId="{7A5DF2F8-4B6E-41C0-8F07-12AB8A1A26D3}" destId="{CA66C07A-B8A3-4F59-9823-3457736134F5}" srcOrd="0" destOrd="0" presId="urn:microsoft.com/office/officeart/2005/8/layout/vProcess5"/>
    <dgm:cxn modelId="{5EB77FD9-AB8C-4D1A-A6D7-C0953D66D317}" type="presOf" srcId="{EAB7A15C-90C4-4F92-B7FF-C5F5D70507C9}" destId="{5C780CBE-E18A-4B55-A676-4E22904E7D43}" srcOrd="0" destOrd="0" presId="urn:microsoft.com/office/officeart/2005/8/layout/vProcess5"/>
    <dgm:cxn modelId="{3F5D00DA-AA50-4CCB-8B76-6024ECD1CEC0}" type="presOf" srcId="{7A6B6E3E-9FEB-4F7F-A87F-368725D37AF4}" destId="{1BB9BA76-3624-47A9-8D50-B29E48BA9F21}" srcOrd="0" destOrd="0" presId="urn:microsoft.com/office/officeart/2005/8/layout/vProcess5"/>
    <dgm:cxn modelId="{DDD24FDD-8520-4ABC-B0D3-50F41DB8A0A9}" type="presOf" srcId="{9C452FE5-404B-40FA-9FE6-7322D095869E}" destId="{781C6A18-B739-44A3-83E4-A46CC6B163D2}" srcOrd="1" destOrd="0" presId="urn:microsoft.com/office/officeart/2005/8/layout/vProcess5"/>
    <dgm:cxn modelId="{6C3F64E6-5066-4323-AED4-B4D5B605B60C}" srcId="{CFCF5631-A15C-465C-B7DD-795F11E5BE0E}" destId="{9C452FE5-404B-40FA-9FE6-7322D095869E}" srcOrd="0" destOrd="0" parTransId="{6A225D07-327D-42AB-865C-DCBDFD5EF9DB}" sibTransId="{7A6B6E3E-9FEB-4F7F-A87F-368725D37AF4}"/>
    <dgm:cxn modelId="{C14300FA-311B-41ED-B34B-1EDFF96623AA}" type="presOf" srcId="{B5E73C5F-F2B0-4680-BA8F-90D9C288FD90}" destId="{ADDD7C09-AFC0-460A-8C6E-8B0346F634F1}" srcOrd="0" destOrd="0" presId="urn:microsoft.com/office/officeart/2005/8/layout/vProcess5"/>
    <dgm:cxn modelId="{F555EB5B-1408-4381-BDC7-DAF2B5FA0DAF}" type="presParOf" srcId="{076CFA59-5969-4D4B-AE81-86E6A10C76CA}" destId="{C2F6D32F-BC4C-4986-9A13-66CBB0CC1CD9}" srcOrd="0" destOrd="0" presId="urn:microsoft.com/office/officeart/2005/8/layout/vProcess5"/>
    <dgm:cxn modelId="{1E99E055-DB66-4817-B20E-0ADCDE724C91}" type="presParOf" srcId="{076CFA59-5969-4D4B-AE81-86E6A10C76CA}" destId="{2B409ACD-84B3-4DE4-A504-654C0D1CA3B3}" srcOrd="1" destOrd="0" presId="urn:microsoft.com/office/officeart/2005/8/layout/vProcess5"/>
    <dgm:cxn modelId="{3630542B-16B5-4DA3-9E21-A04B64EF6D0B}" type="presParOf" srcId="{076CFA59-5969-4D4B-AE81-86E6A10C76CA}" destId="{5C780CBE-E18A-4B55-A676-4E22904E7D43}" srcOrd="2" destOrd="0" presId="urn:microsoft.com/office/officeart/2005/8/layout/vProcess5"/>
    <dgm:cxn modelId="{710676F8-C2FF-4708-90BB-8B69F381F491}" type="presParOf" srcId="{076CFA59-5969-4D4B-AE81-86E6A10C76CA}" destId="{CA66C07A-B8A3-4F59-9823-3457736134F5}" srcOrd="3" destOrd="0" presId="urn:microsoft.com/office/officeart/2005/8/layout/vProcess5"/>
    <dgm:cxn modelId="{A7C4C43C-9C49-4191-9BD5-8740C8FAD20F}" type="presParOf" srcId="{076CFA59-5969-4D4B-AE81-86E6A10C76CA}" destId="{1BB9BA76-3624-47A9-8D50-B29E48BA9F21}" srcOrd="4" destOrd="0" presId="urn:microsoft.com/office/officeart/2005/8/layout/vProcess5"/>
    <dgm:cxn modelId="{EEA2938C-7EFD-4363-84AF-82FD8115EC54}" type="presParOf" srcId="{076CFA59-5969-4D4B-AE81-86E6A10C76CA}" destId="{ADDD7C09-AFC0-460A-8C6E-8B0346F634F1}" srcOrd="5" destOrd="0" presId="urn:microsoft.com/office/officeart/2005/8/layout/vProcess5"/>
    <dgm:cxn modelId="{D9472661-355E-4F42-9CFF-A08CA89C23BB}" type="presParOf" srcId="{076CFA59-5969-4D4B-AE81-86E6A10C76CA}" destId="{781C6A18-B739-44A3-83E4-A46CC6B163D2}" srcOrd="6" destOrd="0" presId="urn:microsoft.com/office/officeart/2005/8/layout/vProcess5"/>
    <dgm:cxn modelId="{07400947-995D-4153-B7AB-0C45DAAB12AA}" type="presParOf" srcId="{076CFA59-5969-4D4B-AE81-86E6A10C76CA}" destId="{1AD92184-9415-488C-9117-9C64CF371D39}" srcOrd="7" destOrd="0" presId="urn:microsoft.com/office/officeart/2005/8/layout/vProcess5"/>
    <dgm:cxn modelId="{1480B1CD-CA1C-47B7-8D7F-7367C2B6B56D}" type="presParOf" srcId="{076CFA59-5969-4D4B-AE81-86E6A10C76CA}" destId="{F7D9526C-1B4A-4DB4-8E85-6D850B96885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ABBD253-16A1-4B46-ABF0-5FB366DFAE79}" type="doc">
      <dgm:prSet loTypeId="urn:microsoft.com/office/officeart/2005/8/layout/arrow2" loCatId="process" qsTypeId="urn:microsoft.com/office/officeart/2005/8/quickstyle/3d1" qsCatId="3D" csTypeId="urn:microsoft.com/office/officeart/2005/8/colors/accent6_2" csCatId="accent6" phldr="1"/>
      <dgm:spPr/>
      <dgm:t>
        <a:bodyPr/>
        <a:lstStyle/>
        <a:p>
          <a:endParaRPr lang="fr-FR"/>
        </a:p>
      </dgm:t>
    </dgm:pt>
    <dgm:pt modelId="{73DB9CC9-BB2E-45D6-A168-511FF9BFD13F}">
      <dgm:prSet phldrT="[Texte]" custT="1"/>
      <dgm:spPr/>
      <dgm:t>
        <a:bodyPr/>
        <a:lstStyle/>
        <a:p>
          <a:pPr algn="ctr">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Ils contribuent à la fertilisation en favorisant la croissance des végétaux dans un premier temps,</a:t>
          </a:r>
        </a:p>
      </dgm:t>
    </dgm:pt>
    <dgm:pt modelId="{E11169A4-B7A6-4A61-8151-1C4AFA3992D4}" type="parTrans" cxnId="{A1B0B0B4-3467-4C0C-AC28-D8D2A3B4FD0D}">
      <dgm:prSet/>
      <dgm:spPr/>
      <dgm:t>
        <a:bodyPr/>
        <a:lstStyle/>
        <a:p>
          <a:endParaRPr lang="fr-FR"/>
        </a:p>
      </dgm:t>
    </dgm:pt>
    <dgm:pt modelId="{EC986DF1-8F58-4901-B22C-925188E8D9B5}" type="sibTrans" cxnId="{A1B0B0B4-3467-4C0C-AC28-D8D2A3B4FD0D}">
      <dgm:prSet/>
      <dgm:spPr/>
      <dgm:t>
        <a:bodyPr/>
        <a:lstStyle/>
        <a:p>
          <a:endParaRPr lang="fr-FR"/>
        </a:p>
      </dgm:t>
    </dgm:pt>
    <dgm:pt modelId="{C7CC1122-11B3-4381-9AD1-3560FED82F32}">
      <dgm:prSet phldrT="[Texte]" custT="1"/>
      <dgm:spPr/>
      <dgm:t>
        <a:bodyPr/>
        <a:lstStyle/>
        <a:p>
          <a:pPr algn="ctr">
            <a:buFont typeface="Wingdings" panose="05000000000000000000" pitchFamily="2" charset="2"/>
            <a:buChar char="ü"/>
          </a:pPr>
          <a:r>
            <a:rPr lang="fr-FR" sz="2400" dirty="0">
              <a:latin typeface="Times New Roman" panose="02020603050405020304" pitchFamily="18" charset="0"/>
              <a:cs typeface="Times New Roman" panose="02020603050405020304" pitchFamily="18" charset="0"/>
            </a:rPr>
            <a:t>Ils entrainent l’eutrophisation des écosystèmes, des carences minérales, et diminuant la résistance des plantes aux différents stress.</a:t>
          </a:r>
        </a:p>
      </dgm:t>
    </dgm:pt>
    <dgm:pt modelId="{B1A39C99-A4E8-4BE8-A4E3-1E1CDEE1178C}" type="parTrans" cxnId="{083CB09F-C010-4E03-8D15-E14691A681E2}">
      <dgm:prSet/>
      <dgm:spPr/>
      <dgm:t>
        <a:bodyPr/>
        <a:lstStyle/>
        <a:p>
          <a:endParaRPr lang="fr-FR"/>
        </a:p>
      </dgm:t>
    </dgm:pt>
    <dgm:pt modelId="{9168CBEE-0E89-4DBF-BB61-8ED2A4F1B65A}" type="sibTrans" cxnId="{083CB09F-C010-4E03-8D15-E14691A681E2}">
      <dgm:prSet/>
      <dgm:spPr/>
      <dgm:t>
        <a:bodyPr/>
        <a:lstStyle/>
        <a:p>
          <a:endParaRPr lang="fr-FR"/>
        </a:p>
      </dgm:t>
    </dgm:pt>
    <dgm:pt modelId="{D1E868F2-6B6A-4496-A45F-6B8726C15DA4}" type="pres">
      <dgm:prSet presAssocID="{DABBD253-16A1-4B46-ABF0-5FB366DFAE79}" presName="arrowDiagram" presStyleCnt="0">
        <dgm:presLayoutVars>
          <dgm:chMax val="5"/>
          <dgm:dir/>
          <dgm:resizeHandles val="exact"/>
        </dgm:presLayoutVars>
      </dgm:prSet>
      <dgm:spPr/>
    </dgm:pt>
    <dgm:pt modelId="{E027B717-1F85-4495-8AAA-6DF23823D6D1}" type="pres">
      <dgm:prSet presAssocID="{DABBD253-16A1-4B46-ABF0-5FB366DFAE79}" presName="arrow" presStyleLbl="bgShp" presStyleIdx="0" presStyleCnt="1" custScaleX="182736" custLinFactNeighborX="277" custLinFactNeighborY="0"/>
      <dgm:spPr/>
    </dgm:pt>
    <dgm:pt modelId="{6D3863E1-44CC-4A48-8BA5-48B710B004D6}" type="pres">
      <dgm:prSet presAssocID="{DABBD253-16A1-4B46-ABF0-5FB366DFAE79}" presName="arrowDiagram2" presStyleCnt="0"/>
      <dgm:spPr/>
    </dgm:pt>
    <dgm:pt modelId="{2937E0A1-D50F-4E6B-BA98-A4CC299DA42F}" type="pres">
      <dgm:prSet presAssocID="{73DB9CC9-BB2E-45D6-A168-511FF9BFD13F}" presName="bullet2a" presStyleLbl="node1" presStyleIdx="0" presStyleCnt="2" custLinFactX="-200000" custLinFactNeighborX="-259049" custLinFactNeighborY="-17969"/>
      <dgm:spPr/>
    </dgm:pt>
    <dgm:pt modelId="{BC9AD0D9-F997-4831-91ED-813EC75B361D}" type="pres">
      <dgm:prSet presAssocID="{73DB9CC9-BB2E-45D6-A168-511FF9BFD13F}" presName="textBox2a" presStyleLbl="revTx" presStyleIdx="0" presStyleCnt="2" custScaleX="190834" custScaleY="61918" custLinFactNeighborX="-27365" custLinFactNeighborY="7262">
        <dgm:presLayoutVars>
          <dgm:bulletEnabled val="1"/>
        </dgm:presLayoutVars>
      </dgm:prSet>
      <dgm:spPr/>
    </dgm:pt>
    <dgm:pt modelId="{B6D1B972-9875-4C38-A2B7-3B1BAE09030C}" type="pres">
      <dgm:prSet presAssocID="{C7CC1122-11B3-4381-9AD1-3560FED82F32}" presName="bullet2b" presStyleLbl="node1" presStyleIdx="1" presStyleCnt="2" custLinFactX="200000" custLinFactNeighborX="263830" custLinFactNeighborY="-26640"/>
      <dgm:spPr/>
    </dgm:pt>
    <dgm:pt modelId="{014DB5FF-F7FC-4193-8E5E-1D72DA8A430D}" type="pres">
      <dgm:prSet presAssocID="{C7CC1122-11B3-4381-9AD1-3560FED82F32}" presName="textBox2b" presStyleLbl="revTx" presStyleIdx="1" presStyleCnt="2" custScaleX="190299" custScaleY="74124" custLinFactNeighborX="88994" custLinFactNeighborY="11533">
        <dgm:presLayoutVars>
          <dgm:bulletEnabled val="1"/>
        </dgm:presLayoutVars>
      </dgm:prSet>
      <dgm:spPr/>
    </dgm:pt>
  </dgm:ptLst>
  <dgm:cxnLst>
    <dgm:cxn modelId="{2036003D-9744-46D4-AADE-FD0E71133446}" type="presOf" srcId="{73DB9CC9-BB2E-45D6-A168-511FF9BFD13F}" destId="{BC9AD0D9-F997-4831-91ED-813EC75B361D}" srcOrd="0" destOrd="0" presId="urn:microsoft.com/office/officeart/2005/8/layout/arrow2"/>
    <dgm:cxn modelId="{EEBD3140-01D5-4FE6-B33D-488AC1FE942E}" type="presOf" srcId="{C7CC1122-11B3-4381-9AD1-3560FED82F32}" destId="{014DB5FF-F7FC-4193-8E5E-1D72DA8A430D}" srcOrd="0" destOrd="0" presId="urn:microsoft.com/office/officeart/2005/8/layout/arrow2"/>
    <dgm:cxn modelId="{3D56BB5B-C872-4FF0-ADA5-6C61346F82AE}" type="presOf" srcId="{DABBD253-16A1-4B46-ABF0-5FB366DFAE79}" destId="{D1E868F2-6B6A-4496-A45F-6B8726C15DA4}" srcOrd="0" destOrd="0" presId="urn:microsoft.com/office/officeart/2005/8/layout/arrow2"/>
    <dgm:cxn modelId="{083CB09F-C010-4E03-8D15-E14691A681E2}" srcId="{DABBD253-16A1-4B46-ABF0-5FB366DFAE79}" destId="{C7CC1122-11B3-4381-9AD1-3560FED82F32}" srcOrd="1" destOrd="0" parTransId="{B1A39C99-A4E8-4BE8-A4E3-1E1CDEE1178C}" sibTransId="{9168CBEE-0E89-4DBF-BB61-8ED2A4F1B65A}"/>
    <dgm:cxn modelId="{A1B0B0B4-3467-4C0C-AC28-D8D2A3B4FD0D}" srcId="{DABBD253-16A1-4B46-ABF0-5FB366DFAE79}" destId="{73DB9CC9-BB2E-45D6-A168-511FF9BFD13F}" srcOrd="0" destOrd="0" parTransId="{E11169A4-B7A6-4A61-8151-1C4AFA3992D4}" sibTransId="{EC986DF1-8F58-4901-B22C-925188E8D9B5}"/>
    <dgm:cxn modelId="{C451B800-6499-4ADA-8759-E85EB9556FFE}" type="presParOf" srcId="{D1E868F2-6B6A-4496-A45F-6B8726C15DA4}" destId="{E027B717-1F85-4495-8AAA-6DF23823D6D1}" srcOrd="0" destOrd="0" presId="urn:microsoft.com/office/officeart/2005/8/layout/arrow2"/>
    <dgm:cxn modelId="{5BA35EB5-6D32-4044-8B2D-D5D39615EC12}" type="presParOf" srcId="{D1E868F2-6B6A-4496-A45F-6B8726C15DA4}" destId="{6D3863E1-44CC-4A48-8BA5-48B710B004D6}" srcOrd="1" destOrd="0" presId="urn:microsoft.com/office/officeart/2005/8/layout/arrow2"/>
    <dgm:cxn modelId="{E55A7227-8A0E-4339-B5D0-1F7E513B68F6}" type="presParOf" srcId="{6D3863E1-44CC-4A48-8BA5-48B710B004D6}" destId="{2937E0A1-D50F-4E6B-BA98-A4CC299DA42F}" srcOrd="0" destOrd="0" presId="urn:microsoft.com/office/officeart/2005/8/layout/arrow2"/>
    <dgm:cxn modelId="{9BB83E38-F7E0-41A7-A07D-7DAE41199055}" type="presParOf" srcId="{6D3863E1-44CC-4A48-8BA5-48B710B004D6}" destId="{BC9AD0D9-F997-4831-91ED-813EC75B361D}" srcOrd="1" destOrd="0" presId="urn:microsoft.com/office/officeart/2005/8/layout/arrow2"/>
    <dgm:cxn modelId="{1BC9C2F8-4975-42A2-8E44-528331A7F1C2}" type="presParOf" srcId="{6D3863E1-44CC-4A48-8BA5-48B710B004D6}" destId="{B6D1B972-9875-4C38-A2B7-3B1BAE09030C}" srcOrd="2" destOrd="0" presId="urn:microsoft.com/office/officeart/2005/8/layout/arrow2"/>
    <dgm:cxn modelId="{6CB6B6A1-B5BB-4B0C-97E7-23C553619A2C}" type="presParOf" srcId="{6D3863E1-44CC-4A48-8BA5-48B710B004D6}" destId="{014DB5FF-F7FC-4193-8E5E-1D72DA8A430D}" srcOrd="3"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B89E943-9160-4984-9FD3-E7AA43F0B3B1}" type="doc">
      <dgm:prSet loTypeId="urn:microsoft.com/office/officeart/2005/8/layout/hList1" loCatId="list" qsTypeId="urn:microsoft.com/office/officeart/2005/8/quickstyle/3d1" qsCatId="3D" csTypeId="urn:microsoft.com/office/officeart/2005/8/colors/colorful5" csCatId="colorful" phldr="1"/>
      <dgm:spPr/>
      <dgm:t>
        <a:bodyPr/>
        <a:lstStyle/>
        <a:p>
          <a:endParaRPr lang="fr-FR"/>
        </a:p>
      </dgm:t>
    </dgm:pt>
    <dgm:pt modelId="{0123942F-D119-466A-BE6A-411906582791}">
      <dgm:prSet phldrT="[Texte]"/>
      <dgm:spPr/>
      <dgm:t>
        <a:bodyPr/>
        <a:lstStyle/>
        <a:p>
          <a:pPr algn="ctr">
            <a:buNone/>
          </a:pPr>
          <a:r>
            <a:rPr lang="fr-FR" b="1" dirty="0">
              <a:latin typeface="Times New Roman" panose="02020603050405020304" pitchFamily="18" charset="0"/>
              <a:cs typeface="Times New Roman" panose="02020603050405020304" pitchFamily="18" charset="0"/>
            </a:rPr>
            <a:t>les dépôts acides avec la présence de H2SO4 et de HNO3 </a:t>
          </a:r>
          <a:endParaRPr lang="fr-FR" dirty="0">
            <a:latin typeface="Times New Roman" panose="02020603050405020304" pitchFamily="18" charset="0"/>
            <a:cs typeface="Times New Roman" panose="02020603050405020304" pitchFamily="18" charset="0"/>
          </a:endParaRPr>
        </a:p>
      </dgm:t>
    </dgm:pt>
    <dgm:pt modelId="{C6BBBD90-0211-4AE4-8067-4DC4B471CED7}" type="parTrans" cxnId="{5F48A298-52C3-422E-A0E4-8FE6F0DAD038}">
      <dgm:prSet/>
      <dgm:spPr/>
      <dgm:t>
        <a:bodyPr/>
        <a:lstStyle/>
        <a:p>
          <a:pPr algn="just"/>
          <a:endParaRPr lang="fr-FR">
            <a:latin typeface="Times New Roman" panose="02020603050405020304" pitchFamily="18" charset="0"/>
            <a:cs typeface="Times New Roman" panose="02020603050405020304" pitchFamily="18" charset="0"/>
          </a:endParaRPr>
        </a:p>
      </dgm:t>
    </dgm:pt>
    <dgm:pt modelId="{7B299087-3C42-43AC-BADD-A97714F1AE95}" type="sibTrans" cxnId="{5F48A298-52C3-422E-A0E4-8FE6F0DAD038}">
      <dgm:prSet/>
      <dgm:spPr/>
      <dgm:t>
        <a:bodyPr/>
        <a:lstStyle/>
        <a:p>
          <a:pPr algn="just"/>
          <a:endParaRPr lang="fr-FR">
            <a:latin typeface="Times New Roman" panose="02020603050405020304" pitchFamily="18" charset="0"/>
            <a:cs typeface="Times New Roman" panose="02020603050405020304" pitchFamily="18" charset="0"/>
          </a:endParaRPr>
        </a:p>
      </dgm:t>
    </dgm:pt>
    <dgm:pt modelId="{2D0984CB-A1F6-4309-AEB6-242F38F8D03F}">
      <dgm:prSet phldrT="[Texte]"/>
      <dgm:spPr/>
      <dgm:t>
        <a:bodyPr/>
        <a:lstStyle/>
        <a:p>
          <a:pPr algn="just"/>
          <a:r>
            <a:rPr lang="fr-FR" dirty="0">
              <a:latin typeface="Times New Roman" panose="02020603050405020304" pitchFamily="18" charset="0"/>
              <a:cs typeface="Times New Roman" panose="02020603050405020304" pitchFamily="18" charset="0"/>
            </a:rPr>
            <a:t>Jaunissement des plantes</a:t>
          </a:r>
        </a:p>
      </dgm:t>
    </dgm:pt>
    <dgm:pt modelId="{12AF78BC-0113-43F1-AF72-098DF9133809}" type="parTrans" cxnId="{68AF9BDA-A823-4B5F-8C52-D6BA2436EE69}">
      <dgm:prSet/>
      <dgm:spPr/>
      <dgm:t>
        <a:bodyPr/>
        <a:lstStyle/>
        <a:p>
          <a:pPr algn="just"/>
          <a:endParaRPr lang="fr-FR">
            <a:latin typeface="Times New Roman" panose="02020603050405020304" pitchFamily="18" charset="0"/>
            <a:cs typeface="Times New Roman" panose="02020603050405020304" pitchFamily="18" charset="0"/>
          </a:endParaRPr>
        </a:p>
      </dgm:t>
    </dgm:pt>
    <dgm:pt modelId="{EEC30D39-C5FD-4983-92FA-9B4F5EAF4F33}" type="sibTrans" cxnId="{68AF9BDA-A823-4B5F-8C52-D6BA2436EE69}">
      <dgm:prSet/>
      <dgm:spPr/>
      <dgm:t>
        <a:bodyPr/>
        <a:lstStyle/>
        <a:p>
          <a:pPr algn="just"/>
          <a:endParaRPr lang="fr-FR">
            <a:latin typeface="Times New Roman" panose="02020603050405020304" pitchFamily="18" charset="0"/>
            <a:cs typeface="Times New Roman" panose="02020603050405020304" pitchFamily="18" charset="0"/>
          </a:endParaRPr>
        </a:p>
      </dgm:t>
    </dgm:pt>
    <dgm:pt modelId="{9500A663-3802-4D69-BA89-17D2BC89E0E6}">
      <dgm:prSet phldrT="[Texte]"/>
      <dgm:spPr/>
      <dgm:t>
        <a:bodyPr/>
        <a:lstStyle/>
        <a:p>
          <a:pPr algn="just"/>
          <a:r>
            <a:rPr lang="fr-FR" dirty="0">
              <a:latin typeface="Times New Roman" panose="02020603050405020304" pitchFamily="18" charset="0"/>
              <a:cs typeface="Times New Roman" panose="02020603050405020304" pitchFamily="18" charset="0"/>
            </a:rPr>
            <a:t>Baisse de vitalité des arbres suite aux lessivages des ions qu’ils induisent</a:t>
          </a:r>
        </a:p>
      </dgm:t>
    </dgm:pt>
    <dgm:pt modelId="{92FAD821-F212-4ED3-82EA-07A3657EA801}" type="parTrans" cxnId="{48BF0109-ACFF-4F85-BF6A-AB205E15827D}">
      <dgm:prSet/>
      <dgm:spPr/>
      <dgm:t>
        <a:bodyPr/>
        <a:lstStyle/>
        <a:p>
          <a:pPr algn="just"/>
          <a:endParaRPr lang="fr-FR">
            <a:latin typeface="Times New Roman" panose="02020603050405020304" pitchFamily="18" charset="0"/>
            <a:cs typeface="Times New Roman" panose="02020603050405020304" pitchFamily="18" charset="0"/>
          </a:endParaRPr>
        </a:p>
      </dgm:t>
    </dgm:pt>
    <dgm:pt modelId="{A27AE741-A6E6-4044-B314-477775658B2D}" type="sibTrans" cxnId="{48BF0109-ACFF-4F85-BF6A-AB205E15827D}">
      <dgm:prSet/>
      <dgm:spPr/>
      <dgm:t>
        <a:bodyPr/>
        <a:lstStyle/>
        <a:p>
          <a:pPr algn="just"/>
          <a:endParaRPr lang="fr-FR">
            <a:latin typeface="Times New Roman" panose="02020603050405020304" pitchFamily="18" charset="0"/>
            <a:cs typeface="Times New Roman" panose="02020603050405020304" pitchFamily="18" charset="0"/>
          </a:endParaRPr>
        </a:p>
      </dgm:t>
    </dgm:pt>
    <dgm:pt modelId="{E9FB571C-7C9F-4286-A17D-816EB5934C8E}">
      <dgm:prSet phldrT="[Texte]"/>
      <dgm:spPr/>
      <dgm:t>
        <a:bodyPr/>
        <a:lstStyle/>
        <a:p>
          <a:pPr algn="ctr"/>
          <a:r>
            <a:rPr lang="fr-FR" b="1" dirty="0">
              <a:latin typeface="Times New Roman" panose="02020603050405020304" pitchFamily="18" charset="0"/>
              <a:cs typeface="Times New Roman" panose="02020603050405020304" pitchFamily="18" charset="0"/>
            </a:rPr>
            <a:t>L’Ozone </a:t>
          </a:r>
        </a:p>
      </dgm:t>
    </dgm:pt>
    <dgm:pt modelId="{B5B6F94F-4458-4344-802C-F39025798E09}" type="parTrans" cxnId="{36D4FF41-46F4-4BEE-A9B4-B2DE19BBD486}">
      <dgm:prSet/>
      <dgm:spPr/>
      <dgm:t>
        <a:bodyPr/>
        <a:lstStyle/>
        <a:p>
          <a:pPr algn="just"/>
          <a:endParaRPr lang="fr-FR">
            <a:latin typeface="Times New Roman" panose="02020603050405020304" pitchFamily="18" charset="0"/>
            <a:cs typeface="Times New Roman" panose="02020603050405020304" pitchFamily="18" charset="0"/>
          </a:endParaRPr>
        </a:p>
      </dgm:t>
    </dgm:pt>
    <dgm:pt modelId="{8E566E87-604E-4C5E-A934-9954055617F6}" type="sibTrans" cxnId="{36D4FF41-46F4-4BEE-A9B4-B2DE19BBD486}">
      <dgm:prSet/>
      <dgm:spPr/>
      <dgm:t>
        <a:bodyPr/>
        <a:lstStyle/>
        <a:p>
          <a:pPr algn="just"/>
          <a:endParaRPr lang="fr-FR">
            <a:latin typeface="Times New Roman" panose="02020603050405020304" pitchFamily="18" charset="0"/>
            <a:cs typeface="Times New Roman" panose="02020603050405020304" pitchFamily="18" charset="0"/>
          </a:endParaRPr>
        </a:p>
      </dgm:t>
    </dgm:pt>
    <dgm:pt modelId="{52A155C7-E0AC-42DB-9067-BD9339072396}">
      <dgm:prSet phldrT="[Texte]"/>
      <dgm:spPr/>
      <dgm:t>
        <a:bodyPr/>
        <a:lstStyle/>
        <a:p>
          <a:pPr algn="just"/>
          <a:r>
            <a:rPr lang="fr-FR" dirty="0">
              <a:latin typeface="Times New Roman" panose="02020603050405020304" pitchFamily="18" charset="0"/>
              <a:cs typeface="Times New Roman" panose="02020603050405020304" pitchFamily="18" charset="0"/>
            </a:rPr>
            <a:t>Il entraine des pertes de rendement qui peuvent être de 5 à 10%</a:t>
          </a:r>
        </a:p>
      </dgm:t>
    </dgm:pt>
    <dgm:pt modelId="{F5090CDF-B5BD-4665-A343-154FCB7613A9}" type="parTrans" cxnId="{6C613D5B-D224-49FE-8690-B5F2FC0E2ABE}">
      <dgm:prSet/>
      <dgm:spPr/>
      <dgm:t>
        <a:bodyPr/>
        <a:lstStyle/>
        <a:p>
          <a:pPr algn="just"/>
          <a:endParaRPr lang="fr-FR">
            <a:latin typeface="Times New Roman" panose="02020603050405020304" pitchFamily="18" charset="0"/>
            <a:cs typeface="Times New Roman" panose="02020603050405020304" pitchFamily="18" charset="0"/>
          </a:endParaRPr>
        </a:p>
      </dgm:t>
    </dgm:pt>
    <dgm:pt modelId="{574195B6-B9FC-4606-A2C5-0AC71C93E901}" type="sibTrans" cxnId="{6C613D5B-D224-49FE-8690-B5F2FC0E2ABE}">
      <dgm:prSet/>
      <dgm:spPr/>
      <dgm:t>
        <a:bodyPr/>
        <a:lstStyle/>
        <a:p>
          <a:pPr algn="just"/>
          <a:endParaRPr lang="fr-FR">
            <a:latin typeface="Times New Roman" panose="02020603050405020304" pitchFamily="18" charset="0"/>
            <a:cs typeface="Times New Roman" panose="02020603050405020304" pitchFamily="18" charset="0"/>
          </a:endParaRPr>
        </a:p>
      </dgm:t>
    </dgm:pt>
    <dgm:pt modelId="{C326EF30-EB6D-4F83-9007-B0B5B3686662}">
      <dgm:prSet phldrT="[Texte]"/>
      <dgm:spPr/>
      <dgm:t>
        <a:bodyPr/>
        <a:lstStyle/>
        <a:p>
          <a:pPr algn="just"/>
          <a:r>
            <a:rPr lang="fr-FR" dirty="0">
              <a:latin typeface="Times New Roman" panose="02020603050405020304" pitchFamily="18" charset="0"/>
              <a:cs typeface="Times New Roman" panose="02020603050405020304" pitchFamily="18" charset="0"/>
            </a:rPr>
            <a:t>L’apparition de nécroses foliaires visibles dans les milieux naturels</a:t>
          </a:r>
        </a:p>
      </dgm:t>
    </dgm:pt>
    <dgm:pt modelId="{CC0BA782-81BD-4A1A-8C98-99D9DBEAF93C}" type="parTrans" cxnId="{F91421C3-44CF-474F-AEBC-145A0C892A8B}">
      <dgm:prSet/>
      <dgm:spPr/>
      <dgm:t>
        <a:bodyPr/>
        <a:lstStyle/>
        <a:p>
          <a:pPr algn="just"/>
          <a:endParaRPr lang="fr-FR">
            <a:latin typeface="Times New Roman" panose="02020603050405020304" pitchFamily="18" charset="0"/>
            <a:cs typeface="Times New Roman" panose="02020603050405020304" pitchFamily="18" charset="0"/>
          </a:endParaRPr>
        </a:p>
      </dgm:t>
    </dgm:pt>
    <dgm:pt modelId="{51134496-44E2-47CA-B26E-ADBAC38976BE}" type="sibTrans" cxnId="{F91421C3-44CF-474F-AEBC-145A0C892A8B}">
      <dgm:prSet/>
      <dgm:spPr/>
      <dgm:t>
        <a:bodyPr/>
        <a:lstStyle/>
        <a:p>
          <a:pPr algn="just"/>
          <a:endParaRPr lang="fr-FR">
            <a:latin typeface="Times New Roman" panose="02020603050405020304" pitchFamily="18" charset="0"/>
            <a:cs typeface="Times New Roman" panose="02020603050405020304" pitchFamily="18" charset="0"/>
          </a:endParaRPr>
        </a:p>
      </dgm:t>
    </dgm:pt>
    <dgm:pt modelId="{9DDD008F-AD16-4C27-B720-BDC2AB0E6373}">
      <dgm:prSet phldrT="[Texte]"/>
      <dgm:spPr/>
      <dgm:t>
        <a:bodyPr/>
        <a:lstStyle/>
        <a:p>
          <a:pPr algn="just"/>
          <a:r>
            <a:rPr lang="fr-FR" dirty="0">
              <a:latin typeface="Times New Roman" panose="02020603050405020304" pitchFamily="18" charset="0"/>
              <a:cs typeface="Times New Roman" panose="02020603050405020304" pitchFamily="18" charset="0"/>
            </a:rPr>
            <a:t>Il est un gaz à effet de serre lié aux perturbations climatiques</a:t>
          </a:r>
        </a:p>
      </dgm:t>
    </dgm:pt>
    <dgm:pt modelId="{CE9C1CBB-9EBC-48D2-AB9F-4D305D0B1FEF}" type="parTrans" cxnId="{43AC8418-C493-495A-BF95-A15CDABDDEC9}">
      <dgm:prSet/>
      <dgm:spPr/>
      <dgm:t>
        <a:bodyPr/>
        <a:lstStyle/>
        <a:p>
          <a:pPr algn="just"/>
          <a:endParaRPr lang="fr-FR">
            <a:latin typeface="Times New Roman" panose="02020603050405020304" pitchFamily="18" charset="0"/>
            <a:cs typeface="Times New Roman" panose="02020603050405020304" pitchFamily="18" charset="0"/>
          </a:endParaRPr>
        </a:p>
      </dgm:t>
    </dgm:pt>
    <dgm:pt modelId="{1C862B3B-8BF8-4858-87F5-204877D346A5}" type="sibTrans" cxnId="{43AC8418-C493-495A-BF95-A15CDABDDEC9}">
      <dgm:prSet/>
      <dgm:spPr/>
      <dgm:t>
        <a:bodyPr/>
        <a:lstStyle/>
        <a:p>
          <a:pPr algn="just"/>
          <a:endParaRPr lang="fr-FR">
            <a:latin typeface="Times New Roman" panose="02020603050405020304" pitchFamily="18" charset="0"/>
            <a:cs typeface="Times New Roman" panose="02020603050405020304" pitchFamily="18" charset="0"/>
          </a:endParaRPr>
        </a:p>
      </dgm:t>
    </dgm:pt>
    <dgm:pt modelId="{8F077709-9F18-4659-A141-89F248A57642}" type="pres">
      <dgm:prSet presAssocID="{CB89E943-9160-4984-9FD3-E7AA43F0B3B1}" presName="Name0" presStyleCnt="0">
        <dgm:presLayoutVars>
          <dgm:dir/>
          <dgm:animLvl val="lvl"/>
          <dgm:resizeHandles val="exact"/>
        </dgm:presLayoutVars>
      </dgm:prSet>
      <dgm:spPr/>
    </dgm:pt>
    <dgm:pt modelId="{31C7E7D0-69CA-49DE-942C-2AA961815654}" type="pres">
      <dgm:prSet presAssocID="{0123942F-D119-466A-BE6A-411906582791}" presName="composite" presStyleCnt="0"/>
      <dgm:spPr/>
    </dgm:pt>
    <dgm:pt modelId="{47105521-89F0-4D3A-8AE1-01C76B857D71}" type="pres">
      <dgm:prSet presAssocID="{0123942F-D119-466A-BE6A-411906582791}" presName="parTx" presStyleLbl="alignNode1" presStyleIdx="0" presStyleCnt="2">
        <dgm:presLayoutVars>
          <dgm:chMax val="0"/>
          <dgm:chPref val="0"/>
          <dgm:bulletEnabled val="1"/>
        </dgm:presLayoutVars>
      </dgm:prSet>
      <dgm:spPr/>
    </dgm:pt>
    <dgm:pt modelId="{9B7A814D-9210-4045-946E-DA72A83C893B}" type="pres">
      <dgm:prSet presAssocID="{0123942F-D119-466A-BE6A-411906582791}" presName="desTx" presStyleLbl="alignAccFollowNode1" presStyleIdx="0" presStyleCnt="2">
        <dgm:presLayoutVars>
          <dgm:bulletEnabled val="1"/>
        </dgm:presLayoutVars>
      </dgm:prSet>
      <dgm:spPr/>
    </dgm:pt>
    <dgm:pt modelId="{80738B86-D254-4EDD-B9CE-E1CC7A4F8C39}" type="pres">
      <dgm:prSet presAssocID="{7B299087-3C42-43AC-BADD-A97714F1AE95}" presName="space" presStyleCnt="0"/>
      <dgm:spPr/>
    </dgm:pt>
    <dgm:pt modelId="{18B9ACD4-E32C-4458-AADA-5E6F7E7C0624}" type="pres">
      <dgm:prSet presAssocID="{E9FB571C-7C9F-4286-A17D-816EB5934C8E}" presName="composite" presStyleCnt="0"/>
      <dgm:spPr/>
    </dgm:pt>
    <dgm:pt modelId="{D9FC8674-2FFB-4BE8-9586-757796B858A0}" type="pres">
      <dgm:prSet presAssocID="{E9FB571C-7C9F-4286-A17D-816EB5934C8E}" presName="parTx" presStyleLbl="alignNode1" presStyleIdx="1" presStyleCnt="2">
        <dgm:presLayoutVars>
          <dgm:chMax val="0"/>
          <dgm:chPref val="0"/>
          <dgm:bulletEnabled val="1"/>
        </dgm:presLayoutVars>
      </dgm:prSet>
      <dgm:spPr/>
    </dgm:pt>
    <dgm:pt modelId="{EC01DD3B-DC2B-49C0-9242-2A1766A0D292}" type="pres">
      <dgm:prSet presAssocID="{E9FB571C-7C9F-4286-A17D-816EB5934C8E}" presName="desTx" presStyleLbl="alignAccFollowNode1" presStyleIdx="1" presStyleCnt="2">
        <dgm:presLayoutVars>
          <dgm:bulletEnabled val="1"/>
        </dgm:presLayoutVars>
      </dgm:prSet>
      <dgm:spPr/>
    </dgm:pt>
  </dgm:ptLst>
  <dgm:cxnLst>
    <dgm:cxn modelId="{48BF0109-ACFF-4F85-BF6A-AB205E15827D}" srcId="{0123942F-D119-466A-BE6A-411906582791}" destId="{9500A663-3802-4D69-BA89-17D2BC89E0E6}" srcOrd="1" destOrd="0" parTransId="{92FAD821-F212-4ED3-82EA-07A3657EA801}" sibTransId="{A27AE741-A6E6-4044-B314-477775658B2D}"/>
    <dgm:cxn modelId="{43AC8418-C493-495A-BF95-A15CDABDDEC9}" srcId="{E9FB571C-7C9F-4286-A17D-816EB5934C8E}" destId="{9DDD008F-AD16-4C27-B720-BDC2AB0E6373}" srcOrd="2" destOrd="0" parTransId="{CE9C1CBB-9EBC-48D2-AB9F-4D305D0B1FEF}" sibTransId="{1C862B3B-8BF8-4858-87F5-204877D346A5}"/>
    <dgm:cxn modelId="{F4B5932B-0B44-446F-AFE1-5B7BB175AC92}" type="presOf" srcId="{9DDD008F-AD16-4C27-B720-BDC2AB0E6373}" destId="{EC01DD3B-DC2B-49C0-9242-2A1766A0D292}" srcOrd="0" destOrd="2" presId="urn:microsoft.com/office/officeart/2005/8/layout/hList1"/>
    <dgm:cxn modelId="{106BC23E-936F-46DC-B523-5A7235C7E4F0}" type="presOf" srcId="{0123942F-D119-466A-BE6A-411906582791}" destId="{47105521-89F0-4D3A-8AE1-01C76B857D71}" srcOrd="0" destOrd="0" presId="urn:microsoft.com/office/officeart/2005/8/layout/hList1"/>
    <dgm:cxn modelId="{6C613D5B-D224-49FE-8690-B5F2FC0E2ABE}" srcId="{E9FB571C-7C9F-4286-A17D-816EB5934C8E}" destId="{52A155C7-E0AC-42DB-9067-BD9339072396}" srcOrd="0" destOrd="0" parTransId="{F5090CDF-B5BD-4665-A343-154FCB7613A9}" sibTransId="{574195B6-B9FC-4606-A2C5-0AC71C93E901}"/>
    <dgm:cxn modelId="{36D4FF41-46F4-4BEE-A9B4-B2DE19BBD486}" srcId="{CB89E943-9160-4984-9FD3-E7AA43F0B3B1}" destId="{E9FB571C-7C9F-4286-A17D-816EB5934C8E}" srcOrd="1" destOrd="0" parTransId="{B5B6F94F-4458-4344-802C-F39025798E09}" sibTransId="{8E566E87-604E-4C5E-A934-9954055617F6}"/>
    <dgm:cxn modelId="{3408AA4F-2056-4AEC-BEC9-6AB2835D4B15}" type="presOf" srcId="{52A155C7-E0AC-42DB-9067-BD9339072396}" destId="{EC01DD3B-DC2B-49C0-9242-2A1766A0D292}" srcOrd="0" destOrd="0" presId="urn:microsoft.com/office/officeart/2005/8/layout/hList1"/>
    <dgm:cxn modelId="{79DBF373-D1E9-4F86-8652-94094730C151}" type="presOf" srcId="{CB89E943-9160-4984-9FD3-E7AA43F0B3B1}" destId="{8F077709-9F18-4659-A141-89F248A57642}" srcOrd="0" destOrd="0" presId="urn:microsoft.com/office/officeart/2005/8/layout/hList1"/>
    <dgm:cxn modelId="{2C450978-18E2-461B-854B-CB90E004D8B1}" type="presOf" srcId="{9500A663-3802-4D69-BA89-17D2BC89E0E6}" destId="{9B7A814D-9210-4045-946E-DA72A83C893B}" srcOrd="0" destOrd="1" presId="urn:microsoft.com/office/officeart/2005/8/layout/hList1"/>
    <dgm:cxn modelId="{638D967C-6A95-49F6-8BBB-8E6417833A2A}" type="presOf" srcId="{2D0984CB-A1F6-4309-AEB6-242F38F8D03F}" destId="{9B7A814D-9210-4045-946E-DA72A83C893B}" srcOrd="0" destOrd="0" presId="urn:microsoft.com/office/officeart/2005/8/layout/hList1"/>
    <dgm:cxn modelId="{5F48A298-52C3-422E-A0E4-8FE6F0DAD038}" srcId="{CB89E943-9160-4984-9FD3-E7AA43F0B3B1}" destId="{0123942F-D119-466A-BE6A-411906582791}" srcOrd="0" destOrd="0" parTransId="{C6BBBD90-0211-4AE4-8067-4DC4B471CED7}" sibTransId="{7B299087-3C42-43AC-BADD-A97714F1AE95}"/>
    <dgm:cxn modelId="{F91421C3-44CF-474F-AEBC-145A0C892A8B}" srcId="{E9FB571C-7C9F-4286-A17D-816EB5934C8E}" destId="{C326EF30-EB6D-4F83-9007-B0B5B3686662}" srcOrd="1" destOrd="0" parTransId="{CC0BA782-81BD-4A1A-8C98-99D9DBEAF93C}" sibTransId="{51134496-44E2-47CA-B26E-ADBAC38976BE}"/>
    <dgm:cxn modelId="{68AF9BDA-A823-4B5F-8C52-D6BA2436EE69}" srcId="{0123942F-D119-466A-BE6A-411906582791}" destId="{2D0984CB-A1F6-4309-AEB6-242F38F8D03F}" srcOrd="0" destOrd="0" parTransId="{12AF78BC-0113-43F1-AF72-098DF9133809}" sibTransId="{EEC30D39-C5FD-4983-92FA-9B4F5EAF4F33}"/>
    <dgm:cxn modelId="{F71FC9DA-64E3-4EB8-8431-F1FAB1913D5A}" type="presOf" srcId="{C326EF30-EB6D-4F83-9007-B0B5B3686662}" destId="{EC01DD3B-DC2B-49C0-9242-2A1766A0D292}" srcOrd="0" destOrd="1" presId="urn:microsoft.com/office/officeart/2005/8/layout/hList1"/>
    <dgm:cxn modelId="{40BBCFEF-C23D-47CD-9D8A-472722CA1E03}" type="presOf" srcId="{E9FB571C-7C9F-4286-A17D-816EB5934C8E}" destId="{D9FC8674-2FFB-4BE8-9586-757796B858A0}" srcOrd="0" destOrd="0" presId="urn:microsoft.com/office/officeart/2005/8/layout/hList1"/>
    <dgm:cxn modelId="{BF771CF5-31DB-447B-BFF6-95946C4597D9}" type="presParOf" srcId="{8F077709-9F18-4659-A141-89F248A57642}" destId="{31C7E7D0-69CA-49DE-942C-2AA961815654}" srcOrd="0" destOrd="0" presId="urn:microsoft.com/office/officeart/2005/8/layout/hList1"/>
    <dgm:cxn modelId="{321F5611-751F-4B32-8E2E-A1EA03B83ABC}" type="presParOf" srcId="{31C7E7D0-69CA-49DE-942C-2AA961815654}" destId="{47105521-89F0-4D3A-8AE1-01C76B857D71}" srcOrd="0" destOrd="0" presId="urn:microsoft.com/office/officeart/2005/8/layout/hList1"/>
    <dgm:cxn modelId="{BAC04804-6757-44BF-B5BF-F73E524E5FC1}" type="presParOf" srcId="{31C7E7D0-69CA-49DE-942C-2AA961815654}" destId="{9B7A814D-9210-4045-946E-DA72A83C893B}" srcOrd="1" destOrd="0" presId="urn:microsoft.com/office/officeart/2005/8/layout/hList1"/>
    <dgm:cxn modelId="{46FC2485-7834-4BA8-B110-6E524C61E853}" type="presParOf" srcId="{8F077709-9F18-4659-A141-89F248A57642}" destId="{80738B86-D254-4EDD-B9CE-E1CC7A4F8C39}" srcOrd="1" destOrd="0" presId="urn:microsoft.com/office/officeart/2005/8/layout/hList1"/>
    <dgm:cxn modelId="{9E1BCC58-CE52-41A5-B1A2-AF00D08983F6}" type="presParOf" srcId="{8F077709-9F18-4659-A141-89F248A57642}" destId="{18B9ACD4-E32C-4458-AADA-5E6F7E7C0624}" srcOrd="2" destOrd="0" presId="urn:microsoft.com/office/officeart/2005/8/layout/hList1"/>
    <dgm:cxn modelId="{1E459FC0-D229-4FAA-95DB-76FC226926E1}" type="presParOf" srcId="{18B9ACD4-E32C-4458-AADA-5E6F7E7C0624}" destId="{D9FC8674-2FFB-4BE8-9586-757796B858A0}" srcOrd="0" destOrd="0" presId="urn:microsoft.com/office/officeart/2005/8/layout/hList1"/>
    <dgm:cxn modelId="{01F9909F-980F-4C78-9CB3-1DA360E8D991}" type="presParOf" srcId="{18B9ACD4-E32C-4458-AADA-5E6F7E7C0624}" destId="{EC01DD3B-DC2B-49C0-9242-2A1766A0D29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B89E943-9160-4984-9FD3-E7AA43F0B3B1}" type="doc">
      <dgm:prSet loTypeId="urn:microsoft.com/office/officeart/2008/layout/SquareAccentList" loCatId="list" qsTypeId="urn:microsoft.com/office/officeart/2005/8/quickstyle/3d1" qsCatId="3D" csTypeId="urn:microsoft.com/office/officeart/2005/8/colors/colorful5" csCatId="colorful" phldr="1"/>
      <dgm:spPr/>
      <dgm:t>
        <a:bodyPr/>
        <a:lstStyle/>
        <a:p>
          <a:endParaRPr lang="fr-FR"/>
        </a:p>
      </dgm:t>
    </dgm:pt>
    <dgm:pt modelId="{0123942F-D119-466A-BE6A-411906582791}">
      <dgm:prSet phldrT="[Texte]"/>
      <dgm:spPr/>
      <dgm:t>
        <a:bodyPr/>
        <a:lstStyle/>
        <a:p>
          <a:pPr algn="ctr">
            <a:buNone/>
          </a:pPr>
          <a:r>
            <a:rPr lang="fr-FR" b="1" dirty="0">
              <a:latin typeface="Times New Roman" panose="02020603050405020304" pitchFamily="18" charset="0"/>
              <a:cs typeface="Times New Roman" panose="02020603050405020304" pitchFamily="18" charset="0"/>
            </a:rPr>
            <a:t>CO2 </a:t>
          </a:r>
        </a:p>
      </dgm:t>
    </dgm:pt>
    <dgm:pt modelId="{C6BBBD90-0211-4AE4-8067-4DC4B471CED7}" type="parTrans" cxnId="{5F48A298-52C3-422E-A0E4-8FE6F0DAD038}">
      <dgm:prSet/>
      <dgm:spPr/>
      <dgm:t>
        <a:bodyPr/>
        <a:lstStyle/>
        <a:p>
          <a:pPr algn="just"/>
          <a:endParaRPr lang="fr-FR">
            <a:latin typeface="Times New Roman" panose="02020603050405020304" pitchFamily="18" charset="0"/>
            <a:cs typeface="Times New Roman" panose="02020603050405020304" pitchFamily="18" charset="0"/>
          </a:endParaRPr>
        </a:p>
      </dgm:t>
    </dgm:pt>
    <dgm:pt modelId="{7B299087-3C42-43AC-BADD-A97714F1AE95}" type="sibTrans" cxnId="{5F48A298-52C3-422E-A0E4-8FE6F0DAD038}">
      <dgm:prSet/>
      <dgm:spPr/>
      <dgm:t>
        <a:bodyPr/>
        <a:lstStyle/>
        <a:p>
          <a:pPr algn="just"/>
          <a:endParaRPr lang="fr-FR">
            <a:latin typeface="Times New Roman" panose="02020603050405020304" pitchFamily="18" charset="0"/>
            <a:cs typeface="Times New Roman" panose="02020603050405020304" pitchFamily="18" charset="0"/>
          </a:endParaRPr>
        </a:p>
      </dgm:t>
    </dgm:pt>
    <dgm:pt modelId="{2D0984CB-A1F6-4309-AEB6-242F38F8D03F}">
      <dgm:prSet phldrT="[Texte]"/>
      <dgm:spPr/>
      <dgm:t>
        <a:bodyPr/>
        <a:lstStyle/>
        <a:p>
          <a:pPr algn="just"/>
          <a:r>
            <a:rPr lang="fr-FR" dirty="0">
              <a:latin typeface="Times New Roman" panose="02020603050405020304" pitchFamily="18" charset="0"/>
              <a:cs typeface="Times New Roman" panose="02020603050405020304" pitchFamily="18" charset="0"/>
            </a:rPr>
            <a:t>Il favorise la croissance des végétaux via son rôle essentiel dans la photosynthèse. </a:t>
          </a:r>
        </a:p>
      </dgm:t>
    </dgm:pt>
    <dgm:pt modelId="{12AF78BC-0113-43F1-AF72-098DF9133809}" type="parTrans" cxnId="{68AF9BDA-A823-4B5F-8C52-D6BA2436EE69}">
      <dgm:prSet/>
      <dgm:spPr/>
      <dgm:t>
        <a:bodyPr/>
        <a:lstStyle/>
        <a:p>
          <a:pPr algn="just"/>
          <a:endParaRPr lang="fr-FR">
            <a:latin typeface="Times New Roman" panose="02020603050405020304" pitchFamily="18" charset="0"/>
            <a:cs typeface="Times New Roman" panose="02020603050405020304" pitchFamily="18" charset="0"/>
          </a:endParaRPr>
        </a:p>
      </dgm:t>
    </dgm:pt>
    <dgm:pt modelId="{EEC30D39-C5FD-4983-92FA-9B4F5EAF4F33}" type="sibTrans" cxnId="{68AF9BDA-A823-4B5F-8C52-D6BA2436EE69}">
      <dgm:prSet/>
      <dgm:spPr/>
      <dgm:t>
        <a:bodyPr/>
        <a:lstStyle/>
        <a:p>
          <a:pPr algn="just"/>
          <a:endParaRPr lang="fr-FR">
            <a:latin typeface="Times New Roman" panose="02020603050405020304" pitchFamily="18" charset="0"/>
            <a:cs typeface="Times New Roman" panose="02020603050405020304" pitchFamily="18" charset="0"/>
          </a:endParaRPr>
        </a:p>
      </dgm:t>
    </dgm:pt>
    <dgm:pt modelId="{E9FB571C-7C9F-4286-A17D-816EB5934C8E}">
      <dgm:prSet phldrT="[Texte]"/>
      <dgm:spPr/>
      <dgm:t>
        <a:bodyPr/>
        <a:lstStyle/>
        <a:p>
          <a:pPr algn="ctr"/>
          <a:r>
            <a:rPr lang="fr-FR" b="1" dirty="0">
              <a:latin typeface="Times New Roman" panose="02020603050405020304" pitchFamily="18" charset="0"/>
              <a:cs typeface="Times New Roman" panose="02020603050405020304" pitchFamily="18" charset="0"/>
            </a:rPr>
            <a:t>Méthane CH4, les CFC et HFC, le N2O, le bromure de méthyle CH3Br</a:t>
          </a:r>
        </a:p>
      </dgm:t>
    </dgm:pt>
    <dgm:pt modelId="{B5B6F94F-4458-4344-802C-F39025798E09}" type="parTrans" cxnId="{36D4FF41-46F4-4BEE-A9B4-B2DE19BBD486}">
      <dgm:prSet/>
      <dgm:spPr/>
      <dgm:t>
        <a:bodyPr/>
        <a:lstStyle/>
        <a:p>
          <a:pPr algn="just"/>
          <a:endParaRPr lang="fr-FR">
            <a:latin typeface="Times New Roman" panose="02020603050405020304" pitchFamily="18" charset="0"/>
            <a:cs typeface="Times New Roman" panose="02020603050405020304" pitchFamily="18" charset="0"/>
          </a:endParaRPr>
        </a:p>
      </dgm:t>
    </dgm:pt>
    <dgm:pt modelId="{8E566E87-604E-4C5E-A934-9954055617F6}" type="sibTrans" cxnId="{36D4FF41-46F4-4BEE-A9B4-B2DE19BBD486}">
      <dgm:prSet/>
      <dgm:spPr/>
      <dgm:t>
        <a:bodyPr/>
        <a:lstStyle/>
        <a:p>
          <a:pPr algn="just"/>
          <a:endParaRPr lang="fr-FR">
            <a:latin typeface="Times New Roman" panose="02020603050405020304" pitchFamily="18" charset="0"/>
            <a:cs typeface="Times New Roman" panose="02020603050405020304" pitchFamily="18" charset="0"/>
          </a:endParaRPr>
        </a:p>
      </dgm:t>
    </dgm:pt>
    <dgm:pt modelId="{52A155C7-E0AC-42DB-9067-BD9339072396}">
      <dgm:prSet phldrT="[Texte]"/>
      <dgm:spPr/>
      <dgm:t>
        <a:bodyPr/>
        <a:lstStyle/>
        <a:p>
          <a:pPr algn="just"/>
          <a:r>
            <a:rPr lang="fr-FR" dirty="0">
              <a:latin typeface="Times New Roman" panose="02020603050405020304" pitchFamily="18" charset="0"/>
              <a:cs typeface="Times New Roman" panose="02020603050405020304" pitchFamily="18" charset="0"/>
            </a:rPr>
            <a:t>Ils ont uniquement un effet indirect négatif sur la végétation via leurs rôles dans l’effet de serre</a:t>
          </a:r>
        </a:p>
      </dgm:t>
    </dgm:pt>
    <dgm:pt modelId="{F5090CDF-B5BD-4665-A343-154FCB7613A9}" type="parTrans" cxnId="{6C613D5B-D224-49FE-8690-B5F2FC0E2ABE}">
      <dgm:prSet/>
      <dgm:spPr/>
      <dgm:t>
        <a:bodyPr/>
        <a:lstStyle/>
        <a:p>
          <a:pPr algn="just"/>
          <a:endParaRPr lang="fr-FR">
            <a:latin typeface="Times New Roman" panose="02020603050405020304" pitchFamily="18" charset="0"/>
            <a:cs typeface="Times New Roman" panose="02020603050405020304" pitchFamily="18" charset="0"/>
          </a:endParaRPr>
        </a:p>
      </dgm:t>
    </dgm:pt>
    <dgm:pt modelId="{574195B6-B9FC-4606-A2C5-0AC71C93E901}" type="sibTrans" cxnId="{6C613D5B-D224-49FE-8690-B5F2FC0E2ABE}">
      <dgm:prSet/>
      <dgm:spPr/>
      <dgm:t>
        <a:bodyPr/>
        <a:lstStyle/>
        <a:p>
          <a:pPr algn="just"/>
          <a:endParaRPr lang="fr-FR">
            <a:latin typeface="Times New Roman" panose="02020603050405020304" pitchFamily="18" charset="0"/>
            <a:cs typeface="Times New Roman" panose="02020603050405020304" pitchFamily="18" charset="0"/>
          </a:endParaRPr>
        </a:p>
      </dgm:t>
    </dgm:pt>
    <dgm:pt modelId="{C2811586-D0F8-4B43-8CAD-876C834E5BF1}">
      <dgm:prSet phldrT="[Texte]"/>
      <dgm:spPr/>
      <dgm:t>
        <a:bodyPr/>
        <a:lstStyle/>
        <a:p>
          <a:pPr algn="just"/>
          <a:r>
            <a:rPr lang="fr-FR" dirty="0">
              <a:latin typeface="Times New Roman" panose="02020603050405020304" pitchFamily="18" charset="0"/>
              <a:cs typeface="Times New Roman" panose="02020603050405020304" pitchFamily="18" charset="0"/>
            </a:rPr>
            <a:t>Il contribue à l’effet de serre et aux perturbations climatiques qui en découlent.</a:t>
          </a:r>
        </a:p>
      </dgm:t>
    </dgm:pt>
    <dgm:pt modelId="{6539A05B-075D-48A7-9A2B-B5684604CA73}" type="parTrans" cxnId="{9F0DBA00-0F93-4C76-8698-CCC4EAD7D08B}">
      <dgm:prSet/>
      <dgm:spPr/>
      <dgm:t>
        <a:bodyPr/>
        <a:lstStyle/>
        <a:p>
          <a:endParaRPr lang="fr-FR"/>
        </a:p>
      </dgm:t>
    </dgm:pt>
    <dgm:pt modelId="{1F0F1C02-4CEA-4197-81FD-523BA7FDC692}" type="sibTrans" cxnId="{9F0DBA00-0F93-4C76-8698-CCC4EAD7D08B}">
      <dgm:prSet/>
      <dgm:spPr/>
      <dgm:t>
        <a:bodyPr/>
        <a:lstStyle/>
        <a:p>
          <a:endParaRPr lang="fr-FR"/>
        </a:p>
      </dgm:t>
    </dgm:pt>
    <dgm:pt modelId="{7AC77DD6-23F4-4548-B5C9-ACB3521BF8F6}" type="pres">
      <dgm:prSet presAssocID="{CB89E943-9160-4984-9FD3-E7AA43F0B3B1}" presName="layout" presStyleCnt="0">
        <dgm:presLayoutVars>
          <dgm:chMax/>
          <dgm:chPref/>
          <dgm:dir/>
          <dgm:resizeHandles/>
        </dgm:presLayoutVars>
      </dgm:prSet>
      <dgm:spPr/>
    </dgm:pt>
    <dgm:pt modelId="{08327159-9250-4EA7-B7DD-6557059A43A9}" type="pres">
      <dgm:prSet presAssocID="{0123942F-D119-466A-BE6A-411906582791}" presName="root" presStyleCnt="0">
        <dgm:presLayoutVars>
          <dgm:chMax/>
          <dgm:chPref/>
        </dgm:presLayoutVars>
      </dgm:prSet>
      <dgm:spPr/>
    </dgm:pt>
    <dgm:pt modelId="{37F783F2-4E03-4DB6-9552-D10CE2210A97}" type="pres">
      <dgm:prSet presAssocID="{0123942F-D119-466A-BE6A-411906582791}" presName="rootComposite" presStyleCnt="0">
        <dgm:presLayoutVars/>
      </dgm:prSet>
      <dgm:spPr/>
    </dgm:pt>
    <dgm:pt modelId="{33472294-F3A4-4947-A4E2-9B7F35551EBE}" type="pres">
      <dgm:prSet presAssocID="{0123942F-D119-466A-BE6A-411906582791}" presName="ParentAccent" presStyleLbl="alignNode1" presStyleIdx="0" presStyleCnt="2"/>
      <dgm:spPr/>
    </dgm:pt>
    <dgm:pt modelId="{A4DC5A2C-8B30-4EF0-88E6-2ABFAC7E9A4B}" type="pres">
      <dgm:prSet presAssocID="{0123942F-D119-466A-BE6A-411906582791}" presName="ParentSmallAccent" presStyleLbl="fgAcc1" presStyleIdx="0" presStyleCnt="2"/>
      <dgm:spPr/>
    </dgm:pt>
    <dgm:pt modelId="{FFA0B052-7866-4F1C-9880-6AA607E22745}" type="pres">
      <dgm:prSet presAssocID="{0123942F-D119-466A-BE6A-411906582791}" presName="Parent" presStyleLbl="revTx" presStyleIdx="0" presStyleCnt="5">
        <dgm:presLayoutVars>
          <dgm:chMax/>
          <dgm:chPref val="4"/>
          <dgm:bulletEnabled val="1"/>
        </dgm:presLayoutVars>
      </dgm:prSet>
      <dgm:spPr/>
    </dgm:pt>
    <dgm:pt modelId="{FD0A9D0D-C8BF-45C5-8E2D-09AE68795FB6}" type="pres">
      <dgm:prSet presAssocID="{0123942F-D119-466A-BE6A-411906582791}" presName="childShape" presStyleCnt="0">
        <dgm:presLayoutVars>
          <dgm:chMax val="0"/>
          <dgm:chPref val="0"/>
        </dgm:presLayoutVars>
      </dgm:prSet>
      <dgm:spPr/>
    </dgm:pt>
    <dgm:pt modelId="{B47559D9-4AA8-4594-9CD1-B3C1503E837C}" type="pres">
      <dgm:prSet presAssocID="{2D0984CB-A1F6-4309-AEB6-242F38F8D03F}" presName="childComposite" presStyleCnt="0">
        <dgm:presLayoutVars>
          <dgm:chMax val="0"/>
          <dgm:chPref val="0"/>
        </dgm:presLayoutVars>
      </dgm:prSet>
      <dgm:spPr/>
    </dgm:pt>
    <dgm:pt modelId="{48AA846D-8707-437E-8728-5D6D9FAD3164}" type="pres">
      <dgm:prSet presAssocID="{2D0984CB-A1F6-4309-AEB6-242F38F8D03F}" presName="ChildAccent" presStyleLbl="solidFgAcc1" presStyleIdx="0" presStyleCnt="3"/>
      <dgm:spPr>
        <a:ln>
          <a:solidFill>
            <a:srgbClr val="00B050"/>
          </a:solidFill>
        </a:ln>
      </dgm:spPr>
    </dgm:pt>
    <dgm:pt modelId="{2F9A384B-1E32-4C6B-BE6A-2F82921101E5}" type="pres">
      <dgm:prSet presAssocID="{2D0984CB-A1F6-4309-AEB6-242F38F8D03F}" presName="Child" presStyleLbl="revTx" presStyleIdx="1" presStyleCnt="5">
        <dgm:presLayoutVars>
          <dgm:chMax val="0"/>
          <dgm:chPref val="0"/>
          <dgm:bulletEnabled val="1"/>
        </dgm:presLayoutVars>
      </dgm:prSet>
      <dgm:spPr/>
    </dgm:pt>
    <dgm:pt modelId="{DD98B4A0-8774-4205-8FCB-8602DFA7C48C}" type="pres">
      <dgm:prSet presAssocID="{C2811586-D0F8-4B43-8CAD-876C834E5BF1}" presName="childComposite" presStyleCnt="0">
        <dgm:presLayoutVars>
          <dgm:chMax val="0"/>
          <dgm:chPref val="0"/>
        </dgm:presLayoutVars>
      </dgm:prSet>
      <dgm:spPr/>
    </dgm:pt>
    <dgm:pt modelId="{E4D98A1A-B4AB-42D6-B55A-11C559AEC343}" type="pres">
      <dgm:prSet presAssocID="{C2811586-D0F8-4B43-8CAD-876C834E5BF1}" presName="ChildAccent" presStyleLbl="solidFgAcc1" presStyleIdx="1" presStyleCnt="3"/>
      <dgm:spPr>
        <a:ln>
          <a:solidFill>
            <a:srgbClr val="F75418"/>
          </a:solidFill>
        </a:ln>
      </dgm:spPr>
    </dgm:pt>
    <dgm:pt modelId="{AC65C10C-6031-4A71-BF27-757A31245AB0}" type="pres">
      <dgm:prSet presAssocID="{C2811586-D0F8-4B43-8CAD-876C834E5BF1}" presName="Child" presStyleLbl="revTx" presStyleIdx="2" presStyleCnt="5">
        <dgm:presLayoutVars>
          <dgm:chMax val="0"/>
          <dgm:chPref val="0"/>
          <dgm:bulletEnabled val="1"/>
        </dgm:presLayoutVars>
      </dgm:prSet>
      <dgm:spPr/>
    </dgm:pt>
    <dgm:pt modelId="{BF4DD4E1-CD8C-4086-A8A5-D3E6568D1550}" type="pres">
      <dgm:prSet presAssocID="{E9FB571C-7C9F-4286-A17D-816EB5934C8E}" presName="root" presStyleCnt="0">
        <dgm:presLayoutVars>
          <dgm:chMax/>
          <dgm:chPref/>
        </dgm:presLayoutVars>
      </dgm:prSet>
      <dgm:spPr/>
    </dgm:pt>
    <dgm:pt modelId="{B4DE91F9-8482-49BD-943C-2F005F148255}" type="pres">
      <dgm:prSet presAssocID="{E9FB571C-7C9F-4286-A17D-816EB5934C8E}" presName="rootComposite" presStyleCnt="0">
        <dgm:presLayoutVars/>
      </dgm:prSet>
      <dgm:spPr/>
    </dgm:pt>
    <dgm:pt modelId="{B678A4FF-8BC6-40C0-BAA3-C1381F2288DD}" type="pres">
      <dgm:prSet presAssocID="{E9FB571C-7C9F-4286-A17D-816EB5934C8E}" presName="ParentAccent" presStyleLbl="alignNode1" presStyleIdx="1" presStyleCnt="2"/>
      <dgm:spPr/>
    </dgm:pt>
    <dgm:pt modelId="{9826F8FD-F864-423D-8CD7-1926E099DE31}" type="pres">
      <dgm:prSet presAssocID="{E9FB571C-7C9F-4286-A17D-816EB5934C8E}" presName="ParentSmallAccent" presStyleLbl="fgAcc1" presStyleIdx="1" presStyleCnt="2"/>
      <dgm:spPr/>
    </dgm:pt>
    <dgm:pt modelId="{7BD3E289-19E6-4B4C-AEE2-B775C4A5A17A}" type="pres">
      <dgm:prSet presAssocID="{E9FB571C-7C9F-4286-A17D-816EB5934C8E}" presName="Parent" presStyleLbl="revTx" presStyleIdx="3" presStyleCnt="5">
        <dgm:presLayoutVars>
          <dgm:chMax/>
          <dgm:chPref val="4"/>
          <dgm:bulletEnabled val="1"/>
        </dgm:presLayoutVars>
      </dgm:prSet>
      <dgm:spPr/>
    </dgm:pt>
    <dgm:pt modelId="{51B5B3C4-7D16-4CEA-9134-AF03F86A087B}" type="pres">
      <dgm:prSet presAssocID="{E9FB571C-7C9F-4286-A17D-816EB5934C8E}" presName="childShape" presStyleCnt="0">
        <dgm:presLayoutVars>
          <dgm:chMax val="0"/>
          <dgm:chPref val="0"/>
        </dgm:presLayoutVars>
      </dgm:prSet>
      <dgm:spPr/>
    </dgm:pt>
    <dgm:pt modelId="{C394A822-7A98-405C-BB6A-68E22DFCEF75}" type="pres">
      <dgm:prSet presAssocID="{52A155C7-E0AC-42DB-9067-BD9339072396}" presName="childComposite" presStyleCnt="0">
        <dgm:presLayoutVars>
          <dgm:chMax val="0"/>
          <dgm:chPref val="0"/>
        </dgm:presLayoutVars>
      </dgm:prSet>
      <dgm:spPr/>
    </dgm:pt>
    <dgm:pt modelId="{604A7249-3E27-48D0-8450-9F0365D12EEC}" type="pres">
      <dgm:prSet presAssocID="{52A155C7-E0AC-42DB-9067-BD9339072396}" presName="ChildAccent" presStyleLbl="solidFgAcc1" presStyleIdx="2" presStyleCnt="3"/>
      <dgm:spPr/>
    </dgm:pt>
    <dgm:pt modelId="{C776440E-C3AA-442E-A07C-2B69037070C2}" type="pres">
      <dgm:prSet presAssocID="{52A155C7-E0AC-42DB-9067-BD9339072396}" presName="Child" presStyleLbl="revTx" presStyleIdx="4" presStyleCnt="5">
        <dgm:presLayoutVars>
          <dgm:chMax val="0"/>
          <dgm:chPref val="0"/>
          <dgm:bulletEnabled val="1"/>
        </dgm:presLayoutVars>
      </dgm:prSet>
      <dgm:spPr/>
    </dgm:pt>
  </dgm:ptLst>
  <dgm:cxnLst>
    <dgm:cxn modelId="{9F0DBA00-0F93-4C76-8698-CCC4EAD7D08B}" srcId="{0123942F-D119-466A-BE6A-411906582791}" destId="{C2811586-D0F8-4B43-8CAD-876C834E5BF1}" srcOrd="1" destOrd="0" parTransId="{6539A05B-075D-48A7-9A2B-B5684604CA73}" sibTransId="{1F0F1C02-4CEA-4197-81FD-523BA7FDC692}"/>
    <dgm:cxn modelId="{04E11607-7310-45F2-B55F-60F321E6E7B5}" type="presOf" srcId="{CB89E943-9160-4984-9FD3-E7AA43F0B3B1}" destId="{7AC77DD6-23F4-4548-B5C9-ACB3521BF8F6}" srcOrd="0" destOrd="0" presId="urn:microsoft.com/office/officeart/2008/layout/SquareAccentList"/>
    <dgm:cxn modelId="{FDD79F18-9736-4C32-95D0-DFE7796A4A01}" type="presOf" srcId="{C2811586-D0F8-4B43-8CAD-876C834E5BF1}" destId="{AC65C10C-6031-4A71-BF27-757A31245AB0}" srcOrd="0" destOrd="0" presId="urn:microsoft.com/office/officeart/2008/layout/SquareAccentList"/>
    <dgm:cxn modelId="{8B4F252E-98F7-423E-9AC9-312FC7024257}" type="presOf" srcId="{52A155C7-E0AC-42DB-9067-BD9339072396}" destId="{C776440E-C3AA-442E-A07C-2B69037070C2}" srcOrd="0" destOrd="0" presId="urn:microsoft.com/office/officeart/2008/layout/SquareAccentList"/>
    <dgm:cxn modelId="{6C613D5B-D224-49FE-8690-B5F2FC0E2ABE}" srcId="{E9FB571C-7C9F-4286-A17D-816EB5934C8E}" destId="{52A155C7-E0AC-42DB-9067-BD9339072396}" srcOrd="0" destOrd="0" parTransId="{F5090CDF-B5BD-4665-A343-154FCB7613A9}" sibTransId="{574195B6-B9FC-4606-A2C5-0AC71C93E901}"/>
    <dgm:cxn modelId="{36D4FF41-46F4-4BEE-A9B4-B2DE19BBD486}" srcId="{CB89E943-9160-4984-9FD3-E7AA43F0B3B1}" destId="{E9FB571C-7C9F-4286-A17D-816EB5934C8E}" srcOrd="1" destOrd="0" parTransId="{B5B6F94F-4458-4344-802C-F39025798E09}" sibTransId="{8E566E87-604E-4C5E-A934-9954055617F6}"/>
    <dgm:cxn modelId="{52E37D45-BAF1-4039-8CB9-D47EB013D0DF}" type="presOf" srcId="{0123942F-D119-466A-BE6A-411906582791}" destId="{FFA0B052-7866-4F1C-9880-6AA607E22745}" srcOrd="0" destOrd="0" presId="urn:microsoft.com/office/officeart/2008/layout/SquareAccentList"/>
    <dgm:cxn modelId="{1CF2BC95-2DC1-46F4-BE4F-CD131779ABE5}" type="presOf" srcId="{2D0984CB-A1F6-4309-AEB6-242F38F8D03F}" destId="{2F9A384B-1E32-4C6B-BE6A-2F82921101E5}" srcOrd="0" destOrd="0" presId="urn:microsoft.com/office/officeart/2008/layout/SquareAccentList"/>
    <dgm:cxn modelId="{5F48A298-52C3-422E-A0E4-8FE6F0DAD038}" srcId="{CB89E943-9160-4984-9FD3-E7AA43F0B3B1}" destId="{0123942F-D119-466A-BE6A-411906582791}" srcOrd="0" destOrd="0" parTransId="{C6BBBD90-0211-4AE4-8067-4DC4B471CED7}" sibTransId="{7B299087-3C42-43AC-BADD-A97714F1AE95}"/>
    <dgm:cxn modelId="{68AF9BDA-A823-4B5F-8C52-D6BA2436EE69}" srcId="{0123942F-D119-466A-BE6A-411906582791}" destId="{2D0984CB-A1F6-4309-AEB6-242F38F8D03F}" srcOrd="0" destOrd="0" parTransId="{12AF78BC-0113-43F1-AF72-098DF9133809}" sibTransId="{EEC30D39-C5FD-4983-92FA-9B4F5EAF4F33}"/>
    <dgm:cxn modelId="{07368CE3-85BB-424C-B5EC-A4504E469C32}" type="presOf" srcId="{E9FB571C-7C9F-4286-A17D-816EB5934C8E}" destId="{7BD3E289-19E6-4B4C-AEE2-B775C4A5A17A}" srcOrd="0" destOrd="0" presId="urn:microsoft.com/office/officeart/2008/layout/SquareAccentList"/>
    <dgm:cxn modelId="{CEC5A459-C7C2-45E0-B8FD-902B0E518754}" type="presParOf" srcId="{7AC77DD6-23F4-4548-B5C9-ACB3521BF8F6}" destId="{08327159-9250-4EA7-B7DD-6557059A43A9}" srcOrd="0" destOrd="0" presId="urn:microsoft.com/office/officeart/2008/layout/SquareAccentList"/>
    <dgm:cxn modelId="{5BF08325-B54E-4A97-9C47-BB1EE22F7CA5}" type="presParOf" srcId="{08327159-9250-4EA7-B7DD-6557059A43A9}" destId="{37F783F2-4E03-4DB6-9552-D10CE2210A97}" srcOrd="0" destOrd="0" presId="urn:microsoft.com/office/officeart/2008/layout/SquareAccentList"/>
    <dgm:cxn modelId="{62EE00BE-ED07-48D0-AD16-C953D4DD8E9C}" type="presParOf" srcId="{37F783F2-4E03-4DB6-9552-D10CE2210A97}" destId="{33472294-F3A4-4947-A4E2-9B7F35551EBE}" srcOrd="0" destOrd="0" presId="urn:microsoft.com/office/officeart/2008/layout/SquareAccentList"/>
    <dgm:cxn modelId="{B67263BF-7BDF-4262-8EBA-F128D6A784F8}" type="presParOf" srcId="{37F783F2-4E03-4DB6-9552-D10CE2210A97}" destId="{A4DC5A2C-8B30-4EF0-88E6-2ABFAC7E9A4B}" srcOrd="1" destOrd="0" presId="urn:microsoft.com/office/officeart/2008/layout/SquareAccentList"/>
    <dgm:cxn modelId="{6E60D054-6079-4747-8EDA-3C1F3C6841AB}" type="presParOf" srcId="{37F783F2-4E03-4DB6-9552-D10CE2210A97}" destId="{FFA0B052-7866-4F1C-9880-6AA607E22745}" srcOrd="2" destOrd="0" presId="urn:microsoft.com/office/officeart/2008/layout/SquareAccentList"/>
    <dgm:cxn modelId="{357F995D-ADF4-4808-92AD-DF8523BDC0F0}" type="presParOf" srcId="{08327159-9250-4EA7-B7DD-6557059A43A9}" destId="{FD0A9D0D-C8BF-45C5-8E2D-09AE68795FB6}" srcOrd="1" destOrd="0" presId="urn:microsoft.com/office/officeart/2008/layout/SquareAccentList"/>
    <dgm:cxn modelId="{4CD3796E-5D20-49C8-BD5B-BCFF9C6A076B}" type="presParOf" srcId="{FD0A9D0D-C8BF-45C5-8E2D-09AE68795FB6}" destId="{B47559D9-4AA8-4594-9CD1-B3C1503E837C}" srcOrd="0" destOrd="0" presId="urn:microsoft.com/office/officeart/2008/layout/SquareAccentList"/>
    <dgm:cxn modelId="{B85E6137-F043-40A1-B324-1904CAFDD418}" type="presParOf" srcId="{B47559D9-4AA8-4594-9CD1-B3C1503E837C}" destId="{48AA846D-8707-437E-8728-5D6D9FAD3164}" srcOrd="0" destOrd="0" presId="urn:microsoft.com/office/officeart/2008/layout/SquareAccentList"/>
    <dgm:cxn modelId="{9B7EC46E-673C-4F2E-A789-ECE5DC1A6E52}" type="presParOf" srcId="{B47559D9-4AA8-4594-9CD1-B3C1503E837C}" destId="{2F9A384B-1E32-4C6B-BE6A-2F82921101E5}" srcOrd="1" destOrd="0" presId="urn:microsoft.com/office/officeart/2008/layout/SquareAccentList"/>
    <dgm:cxn modelId="{CB15DACA-3C3D-456B-9B3F-6D88A16E061A}" type="presParOf" srcId="{FD0A9D0D-C8BF-45C5-8E2D-09AE68795FB6}" destId="{DD98B4A0-8774-4205-8FCB-8602DFA7C48C}" srcOrd="1" destOrd="0" presId="urn:microsoft.com/office/officeart/2008/layout/SquareAccentList"/>
    <dgm:cxn modelId="{4016385D-9B7F-476C-B690-DEBEFE3076EC}" type="presParOf" srcId="{DD98B4A0-8774-4205-8FCB-8602DFA7C48C}" destId="{E4D98A1A-B4AB-42D6-B55A-11C559AEC343}" srcOrd="0" destOrd="0" presId="urn:microsoft.com/office/officeart/2008/layout/SquareAccentList"/>
    <dgm:cxn modelId="{BB0E3CF7-96E9-463E-B546-623268BD0B18}" type="presParOf" srcId="{DD98B4A0-8774-4205-8FCB-8602DFA7C48C}" destId="{AC65C10C-6031-4A71-BF27-757A31245AB0}" srcOrd="1" destOrd="0" presId="urn:microsoft.com/office/officeart/2008/layout/SquareAccentList"/>
    <dgm:cxn modelId="{F3462F11-3B85-444A-B40D-1FA2BC093DE7}" type="presParOf" srcId="{7AC77DD6-23F4-4548-B5C9-ACB3521BF8F6}" destId="{BF4DD4E1-CD8C-4086-A8A5-D3E6568D1550}" srcOrd="1" destOrd="0" presId="urn:microsoft.com/office/officeart/2008/layout/SquareAccentList"/>
    <dgm:cxn modelId="{00567A04-74F0-4A6A-A5C7-551BEFDCB6CD}" type="presParOf" srcId="{BF4DD4E1-CD8C-4086-A8A5-D3E6568D1550}" destId="{B4DE91F9-8482-49BD-943C-2F005F148255}" srcOrd="0" destOrd="0" presId="urn:microsoft.com/office/officeart/2008/layout/SquareAccentList"/>
    <dgm:cxn modelId="{AA4A4589-A446-4281-9EC5-2D5E74539E1A}" type="presParOf" srcId="{B4DE91F9-8482-49BD-943C-2F005F148255}" destId="{B678A4FF-8BC6-40C0-BAA3-C1381F2288DD}" srcOrd="0" destOrd="0" presId="urn:microsoft.com/office/officeart/2008/layout/SquareAccentList"/>
    <dgm:cxn modelId="{249293BB-E237-4CB9-84F7-CB99B66304B3}" type="presParOf" srcId="{B4DE91F9-8482-49BD-943C-2F005F148255}" destId="{9826F8FD-F864-423D-8CD7-1926E099DE31}" srcOrd="1" destOrd="0" presId="urn:microsoft.com/office/officeart/2008/layout/SquareAccentList"/>
    <dgm:cxn modelId="{1035CCB2-6C34-4986-8078-D88F2C53B2DA}" type="presParOf" srcId="{B4DE91F9-8482-49BD-943C-2F005F148255}" destId="{7BD3E289-19E6-4B4C-AEE2-B775C4A5A17A}" srcOrd="2" destOrd="0" presId="urn:microsoft.com/office/officeart/2008/layout/SquareAccentList"/>
    <dgm:cxn modelId="{66938AC4-DEFA-487B-B180-8B88C1368136}" type="presParOf" srcId="{BF4DD4E1-CD8C-4086-A8A5-D3E6568D1550}" destId="{51B5B3C4-7D16-4CEA-9134-AF03F86A087B}" srcOrd="1" destOrd="0" presId="urn:microsoft.com/office/officeart/2008/layout/SquareAccentList"/>
    <dgm:cxn modelId="{566D79E2-9ED7-4568-AC88-53473E8858B5}" type="presParOf" srcId="{51B5B3C4-7D16-4CEA-9134-AF03F86A087B}" destId="{C394A822-7A98-405C-BB6A-68E22DFCEF75}" srcOrd="0" destOrd="0" presId="urn:microsoft.com/office/officeart/2008/layout/SquareAccentList"/>
    <dgm:cxn modelId="{E806372A-B136-48FB-9193-B6887CD4DB8F}" type="presParOf" srcId="{C394A822-7A98-405C-BB6A-68E22DFCEF75}" destId="{604A7249-3E27-48D0-8450-9F0365D12EEC}" srcOrd="0" destOrd="0" presId="urn:microsoft.com/office/officeart/2008/layout/SquareAccentList"/>
    <dgm:cxn modelId="{36B4A4C5-BE2B-4CE3-A528-BF0CDF8B30E0}" type="presParOf" srcId="{C394A822-7A98-405C-BB6A-68E22DFCEF75}" destId="{C776440E-C3AA-442E-A07C-2B69037070C2}" srcOrd="1" destOrd="0" presId="urn:microsoft.com/office/officeart/2008/layout/Squa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B620ED-228A-44B1-B670-6CCE5268A00F}">
      <dsp:nvSpPr>
        <dsp:cNvPr id="0" name=""/>
        <dsp:cNvSpPr/>
      </dsp:nvSpPr>
      <dsp:spPr>
        <a:xfrm>
          <a:off x="0" y="288271"/>
          <a:ext cx="9804174" cy="453600"/>
        </a:xfrm>
        <a:prstGeom prst="rect">
          <a:avLst/>
        </a:prstGeom>
        <a:solidFill>
          <a:schemeClr val="lt1">
            <a:alpha val="90000"/>
            <a:hueOff val="0"/>
            <a:satOff val="0"/>
            <a:lumOff val="0"/>
            <a:alphaOff val="0"/>
          </a:schemeClr>
        </a:solidFill>
        <a:ln w="254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2D4421-9C69-4DC2-97D2-DD56459CCDE8}">
      <dsp:nvSpPr>
        <dsp:cNvPr id="0" name=""/>
        <dsp:cNvSpPr/>
      </dsp:nvSpPr>
      <dsp:spPr>
        <a:xfrm>
          <a:off x="490208" y="47991"/>
          <a:ext cx="6862921" cy="531360"/>
        </a:xfrm>
        <a:prstGeom prst="round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402" tIns="0" rIns="259402" bIns="0" numCol="1" spcCol="1270" anchor="ctr" anchorCtr="0">
          <a:noAutofit/>
        </a:bodyPr>
        <a:lstStyle/>
        <a:p>
          <a:pPr marL="0" lvl="0" indent="0" algn="l" defTabSz="800100" rtl="0">
            <a:lnSpc>
              <a:spcPct val="90000"/>
            </a:lnSpc>
            <a:spcBef>
              <a:spcPct val="0"/>
            </a:spcBef>
            <a:spcAft>
              <a:spcPct val="35000"/>
            </a:spcAft>
            <a:buNone/>
          </a:pPr>
          <a:r>
            <a:rPr lang="fr-FR" sz="1800" b="1" kern="1200" dirty="0">
              <a:solidFill>
                <a:prstClr val="white"/>
              </a:solidFill>
              <a:latin typeface="Calibri"/>
              <a:ea typeface="맑은 고딕" panose="020B0503020000020004" pitchFamily="50" charset="-127"/>
              <a:cs typeface="+mn-cs"/>
            </a:rPr>
            <a:t>Introduction</a:t>
          </a:r>
          <a:r>
            <a:rPr lang="fr-FR" sz="1800" b="1" i="1" kern="1200" dirty="0"/>
            <a:t> </a:t>
          </a:r>
          <a:endParaRPr lang="en-US" sz="1800" b="1" i="1" kern="1200" dirty="0"/>
        </a:p>
      </dsp:txBody>
      <dsp:txXfrm>
        <a:off x="516147" y="73930"/>
        <a:ext cx="6811043" cy="479482"/>
      </dsp:txXfrm>
    </dsp:sp>
    <dsp:sp modelId="{BCBA4642-84D8-4155-A9E4-A117ED453E75}">
      <dsp:nvSpPr>
        <dsp:cNvPr id="0" name=""/>
        <dsp:cNvSpPr/>
      </dsp:nvSpPr>
      <dsp:spPr>
        <a:xfrm>
          <a:off x="0" y="1130151"/>
          <a:ext cx="9804174" cy="453600"/>
        </a:xfrm>
        <a:prstGeom prst="rect">
          <a:avLst/>
        </a:prstGeom>
        <a:solidFill>
          <a:schemeClr val="lt1">
            <a:alpha val="90000"/>
            <a:hueOff val="0"/>
            <a:satOff val="0"/>
            <a:lumOff val="0"/>
            <a:alphaOff val="0"/>
          </a:schemeClr>
        </a:solidFill>
        <a:ln w="25400" cap="flat" cmpd="sng" algn="ctr">
          <a:solidFill>
            <a:schemeClr val="accent2">
              <a:alpha val="90000"/>
              <a:hueOff val="0"/>
              <a:satOff val="0"/>
              <a:lumOff val="0"/>
              <a:alphaOff val="-8000"/>
            </a:schemeClr>
          </a:solidFill>
          <a:prstDash val="solid"/>
        </a:ln>
        <a:effectLst/>
      </dsp:spPr>
      <dsp:style>
        <a:lnRef idx="2">
          <a:scrgbClr r="0" g="0" b="0"/>
        </a:lnRef>
        <a:fillRef idx="1">
          <a:scrgbClr r="0" g="0" b="0"/>
        </a:fillRef>
        <a:effectRef idx="0">
          <a:scrgbClr r="0" g="0" b="0"/>
        </a:effectRef>
        <a:fontRef idx="minor"/>
      </dsp:style>
    </dsp:sp>
    <dsp:sp modelId="{2D40E8EB-625D-47B8-A796-2A956AB7F967}">
      <dsp:nvSpPr>
        <dsp:cNvPr id="0" name=""/>
        <dsp:cNvSpPr/>
      </dsp:nvSpPr>
      <dsp:spPr>
        <a:xfrm>
          <a:off x="490208" y="864471"/>
          <a:ext cx="6862921" cy="531360"/>
        </a:xfrm>
        <a:prstGeom prst="roundRect">
          <a:avLst/>
        </a:prstGeom>
        <a:solidFill>
          <a:schemeClr val="accent2">
            <a:alpha val="90000"/>
            <a:hueOff val="0"/>
            <a:satOff val="0"/>
            <a:lumOff val="0"/>
            <a:alphaOff val="-8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402" tIns="0" rIns="259402" bIns="0" numCol="1" spcCol="1270" anchor="ctr" anchorCtr="0">
          <a:noAutofit/>
        </a:bodyPr>
        <a:lstStyle/>
        <a:p>
          <a:pPr marL="0" lvl="0" indent="0" algn="l" defTabSz="800100">
            <a:lnSpc>
              <a:spcPct val="90000"/>
            </a:lnSpc>
            <a:spcBef>
              <a:spcPct val="0"/>
            </a:spcBef>
            <a:spcAft>
              <a:spcPct val="35000"/>
            </a:spcAft>
            <a:buNone/>
          </a:pPr>
          <a:r>
            <a:rPr lang="en-US" altLang="ko-KR" sz="1800" b="1" kern="1200" dirty="0">
              <a:solidFill>
                <a:schemeClr val="bg1"/>
              </a:solidFill>
              <a:latin typeface="+mj-lt"/>
              <a:ea typeface="맑은 고딕" panose="020B0503020000020004" pitchFamily="50" charset="-127"/>
            </a:rPr>
            <a:t>01  </a:t>
          </a:r>
          <a:r>
            <a:rPr lang="fr-FR" altLang="ko-KR" sz="1800" b="1" kern="1200" dirty="0">
              <a:solidFill>
                <a:schemeClr val="bg1"/>
              </a:solidFill>
              <a:latin typeface="+mj-lt"/>
              <a:ea typeface="맑은 고딕" panose="020B0503020000020004" pitchFamily="50" charset="-127"/>
            </a:rPr>
            <a:t>Les pluies acides et la pollution de l’air </a:t>
          </a:r>
          <a:endParaRPr lang="en-US" sz="1800" b="1" i="1" kern="1200" dirty="0"/>
        </a:p>
      </dsp:txBody>
      <dsp:txXfrm>
        <a:off x="516147" y="890410"/>
        <a:ext cx="6811043" cy="479482"/>
      </dsp:txXfrm>
    </dsp:sp>
    <dsp:sp modelId="{A98F18B2-B300-4A9E-80C6-905DB38179CC}">
      <dsp:nvSpPr>
        <dsp:cNvPr id="0" name=""/>
        <dsp:cNvSpPr/>
      </dsp:nvSpPr>
      <dsp:spPr>
        <a:xfrm>
          <a:off x="0" y="1946631"/>
          <a:ext cx="9804174" cy="453600"/>
        </a:xfrm>
        <a:prstGeom prst="rect">
          <a:avLst/>
        </a:prstGeom>
        <a:solidFill>
          <a:schemeClr val="lt1">
            <a:alpha val="90000"/>
            <a:hueOff val="0"/>
            <a:satOff val="0"/>
            <a:lumOff val="0"/>
            <a:alphaOff val="0"/>
          </a:schemeClr>
        </a:solidFill>
        <a:ln w="25400" cap="flat" cmpd="sng" algn="ctr">
          <a:solidFill>
            <a:schemeClr val="accent2">
              <a:alpha val="90000"/>
              <a:hueOff val="0"/>
              <a:satOff val="0"/>
              <a:lumOff val="0"/>
              <a:alphaOff val="-16000"/>
            </a:schemeClr>
          </a:solidFill>
          <a:prstDash val="solid"/>
        </a:ln>
        <a:effectLst/>
      </dsp:spPr>
      <dsp:style>
        <a:lnRef idx="2">
          <a:scrgbClr r="0" g="0" b="0"/>
        </a:lnRef>
        <a:fillRef idx="1">
          <a:scrgbClr r="0" g="0" b="0"/>
        </a:fillRef>
        <a:effectRef idx="0">
          <a:scrgbClr r="0" g="0" b="0"/>
        </a:effectRef>
        <a:fontRef idx="minor"/>
      </dsp:style>
    </dsp:sp>
    <dsp:sp modelId="{0ACB864B-8B8E-4D7D-8089-B75CC8E98198}">
      <dsp:nvSpPr>
        <dsp:cNvPr id="0" name=""/>
        <dsp:cNvSpPr/>
      </dsp:nvSpPr>
      <dsp:spPr>
        <a:xfrm>
          <a:off x="483860" y="1689666"/>
          <a:ext cx="6862921" cy="531360"/>
        </a:xfrm>
        <a:prstGeom prst="roundRect">
          <a:avLst/>
        </a:prstGeom>
        <a:solidFill>
          <a:schemeClr val="accent2">
            <a:alpha val="90000"/>
            <a:hueOff val="0"/>
            <a:satOff val="0"/>
            <a:lumOff val="0"/>
            <a:alphaOff val="-16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402" tIns="0" rIns="259402" bIns="0" numCol="1" spcCol="1270" anchor="ctr" anchorCtr="0">
          <a:noAutofit/>
        </a:bodyPr>
        <a:lstStyle/>
        <a:p>
          <a:pPr marL="0" lvl="0" indent="0" algn="l" defTabSz="800100">
            <a:lnSpc>
              <a:spcPct val="90000"/>
            </a:lnSpc>
            <a:spcBef>
              <a:spcPct val="0"/>
            </a:spcBef>
            <a:spcAft>
              <a:spcPct val="35000"/>
            </a:spcAft>
            <a:buNone/>
          </a:pPr>
          <a:r>
            <a:rPr lang="en-US" altLang="ko-KR" sz="1800" b="1" kern="1200" dirty="0">
              <a:solidFill>
                <a:schemeClr val="bg1"/>
              </a:solidFill>
              <a:latin typeface="+mj-lt"/>
              <a:ea typeface="맑은 고딕" panose="020B0503020000020004" pitchFamily="50" charset="-127"/>
            </a:rPr>
            <a:t>02  </a:t>
          </a:r>
          <a:r>
            <a:rPr lang="fr-FR" altLang="ko-KR" sz="1800" b="1" kern="1200" dirty="0">
              <a:solidFill>
                <a:schemeClr val="bg1"/>
              </a:solidFill>
              <a:latin typeface="+mj-lt"/>
              <a:ea typeface="맑은 고딕" panose="020B0503020000020004" pitchFamily="50" charset="-127"/>
            </a:rPr>
            <a:t>Le changement climatique et la pollution de l’air </a:t>
          </a:r>
          <a:endParaRPr lang="en-US" sz="1800" b="1" i="1" kern="1200" dirty="0"/>
        </a:p>
      </dsp:txBody>
      <dsp:txXfrm>
        <a:off x="509799" y="1715605"/>
        <a:ext cx="6811043" cy="479482"/>
      </dsp:txXfrm>
    </dsp:sp>
    <dsp:sp modelId="{EC861383-D63A-44E9-A933-39DDCE1E2E57}">
      <dsp:nvSpPr>
        <dsp:cNvPr id="0" name=""/>
        <dsp:cNvSpPr/>
      </dsp:nvSpPr>
      <dsp:spPr>
        <a:xfrm>
          <a:off x="0" y="2763112"/>
          <a:ext cx="9804174" cy="453600"/>
        </a:xfrm>
        <a:prstGeom prst="rect">
          <a:avLst/>
        </a:prstGeom>
        <a:solidFill>
          <a:schemeClr val="lt1">
            <a:alpha val="90000"/>
            <a:hueOff val="0"/>
            <a:satOff val="0"/>
            <a:lumOff val="0"/>
            <a:alphaOff val="0"/>
          </a:schemeClr>
        </a:solidFill>
        <a:ln w="25400" cap="flat" cmpd="sng" algn="ctr">
          <a:solidFill>
            <a:schemeClr val="accent2">
              <a:alpha val="90000"/>
              <a:hueOff val="0"/>
              <a:satOff val="0"/>
              <a:lumOff val="0"/>
              <a:alphaOff val="-24000"/>
            </a:schemeClr>
          </a:solidFill>
          <a:prstDash val="solid"/>
        </a:ln>
        <a:effectLst/>
      </dsp:spPr>
      <dsp:style>
        <a:lnRef idx="2">
          <a:scrgbClr r="0" g="0" b="0"/>
        </a:lnRef>
        <a:fillRef idx="1">
          <a:scrgbClr r="0" g="0" b="0"/>
        </a:fillRef>
        <a:effectRef idx="0">
          <a:scrgbClr r="0" g="0" b="0"/>
        </a:effectRef>
        <a:fontRef idx="minor"/>
      </dsp:style>
    </dsp:sp>
    <dsp:sp modelId="{CFF30C57-4A2B-4220-900B-F059A8DCFEB1}">
      <dsp:nvSpPr>
        <dsp:cNvPr id="0" name=""/>
        <dsp:cNvSpPr/>
      </dsp:nvSpPr>
      <dsp:spPr>
        <a:xfrm>
          <a:off x="490208" y="2497431"/>
          <a:ext cx="6862921" cy="531360"/>
        </a:xfrm>
        <a:prstGeom prst="roundRect">
          <a:avLst/>
        </a:prstGeom>
        <a:solidFill>
          <a:schemeClr val="accent2">
            <a:alpha val="90000"/>
            <a:hueOff val="0"/>
            <a:satOff val="0"/>
            <a:lumOff val="0"/>
            <a:alphaOff val="-24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402" tIns="0" rIns="259402" bIns="0" numCol="1" spcCol="1270" anchor="ctr" anchorCtr="0">
          <a:noAutofit/>
        </a:bodyPr>
        <a:lstStyle/>
        <a:p>
          <a:pPr marL="0" lvl="0" indent="0" algn="l" defTabSz="800100">
            <a:lnSpc>
              <a:spcPct val="90000"/>
            </a:lnSpc>
            <a:spcBef>
              <a:spcPct val="0"/>
            </a:spcBef>
            <a:spcAft>
              <a:spcPct val="35000"/>
            </a:spcAft>
            <a:buNone/>
          </a:pPr>
          <a:r>
            <a:rPr lang="en-US" altLang="ko-KR" sz="1800" b="1" kern="1200" dirty="0">
              <a:solidFill>
                <a:schemeClr val="bg1"/>
              </a:solidFill>
              <a:latin typeface="+mj-lt"/>
              <a:ea typeface="맑은 고딕" panose="020B0503020000020004" pitchFamily="50" charset="-127"/>
            </a:rPr>
            <a:t>03  </a:t>
          </a:r>
          <a:r>
            <a:rPr lang="fr-FR" altLang="ko-KR" sz="1800" b="1" kern="1200" dirty="0">
              <a:solidFill>
                <a:schemeClr val="bg1"/>
              </a:solidFill>
              <a:latin typeface="+mj-lt"/>
              <a:ea typeface="맑은 고딕" panose="020B0503020000020004" pitchFamily="50" charset="-127"/>
            </a:rPr>
            <a:t>Déforestation et Pollution de l’air</a:t>
          </a:r>
          <a:endParaRPr lang="en-US" sz="1800" b="1" i="1" kern="1200" dirty="0"/>
        </a:p>
      </dsp:txBody>
      <dsp:txXfrm>
        <a:off x="516147" y="2523370"/>
        <a:ext cx="6811043" cy="479482"/>
      </dsp:txXfrm>
    </dsp:sp>
    <dsp:sp modelId="{DD5CAEB7-978C-46EE-89FD-7A2F721BCF5D}">
      <dsp:nvSpPr>
        <dsp:cNvPr id="0" name=""/>
        <dsp:cNvSpPr/>
      </dsp:nvSpPr>
      <dsp:spPr>
        <a:xfrm>
          <a:off x="0" y="3579592"/>
          <a:ext cx="9804174" cy="453600"/>
        </a:xfrm>
        <a:prstGeom prst="rect">
          <a:avLst/>
        </a:prstGeom>
        <a:solidFill>
          <a:schemeClr val="lt1">
            <a:alpha val="90000"/>
            <a:hueOff val="0"/>
            <a:satOff val="0"/>
            <a:lumOff val="0"/>
            <a:alphaOff val="0"/>
          </a:schemeClr>
        </a:solidFill>
        <a:ln w="25400" cap="flat" cmpd="sng" algn="ctr">
          <a:solidFill>
            <a:schemeClr val="accent2">
              <a:alpha val="90000"/>
              <a:hueOff val="0"/>
              <a:satOff val="0"/>
              <a:lumOff val="0"/>
              <a:alphaOff val="-32000"/>
            </a:schemeClr>
          </a:solidFill>
          <a:prstDash val="solid"/>
        </a:ln>
        <a:effectLst/>
      </dsp:spPr>
      <dsp:style>
        <a:lnRef idx="2">
          <a:scrgbClr r="0" g="0" b="0"/>
        </a:lnRef>
        <a:fillRef idx="1">
          <a:scrgbClr r="0" g="0" b="0"/>
        </a:fillRef>
        <a:effectRef idx="0">
          <a:scrgbClr r="0" g="0" b="0"/>
        </a:effectRef>
        <a:fontRef idx="minor"/>
      </dsp:style>
    </dsp:sp>
    <dsp:sp modelId="{AEA76EFA-68B2-4005-9E4F-BB8FBC1687C4}">
      <dsp:nvSpPr>
        <dsp:cNvPr id="0" name=""/>
        <dsp:cNvSpPr/>
      </dsp:nvSpPr>
      <dsp:spPr>
        <a:xfrm>
          <a:off x="490208" y="3313912"/>
          <a:ext cx="6862921" cy="531360"/>
        </a:xfrm>
        <a:prstGeom prst="roundRect">
          <a:avLst/>
        </a:prstGeom>
        <a:solidFill>
          <a:schemeClr val="accent2">
            <a:alpha val="90000"/>
            <a:hueOff val="0"/>
            <a:satOff val="0"/>
            <a:lumOff val="0"/>
            <a:alphaOff val="-32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402" tIns="0" rIns="259402" bIns="0" numCol="1" spcCol="1270" anchor="ctr" anchorCtr="0">
          <a:noAutofit/>
        </a:bodyPr>
        <a:lstStyle/>
        <a:p>
          <a:pPr marL="0" lvl="0" indent="0" algn="l" defTabSz="800100">
            <a:lnSpc>
              <a:spcPct val="90000"/>
            </a:lnSpc>
            <a:spcBef>
              <a:spcPct val="0"/>
            </a:spcBef>
            <a:spcAft>
              <a:spcPct val="35000"/>
            </a:spcAft>
            <a:buNone/>
          </a:pPr>
          <a:r>
            <a:rPr lang="en-US" altLang="ko-KR" sz="1800" b="1" kern="1200" dirty="0">
              <a:solidFill>
                <a:schemeClr val="bg1"/>
              </a:solidFill>
              <a:latin typeface="+mj-lt"/>
              <a:ea typeface="맑은 고딕" panose="020B0503020000020004" pitchFamily="50" charset="-127"/>
            </a:rPr>
            <a:t>04  </a:t>
          </a:r>
          <a:r>
            <a:rPr lang="fr-FR" altLang="ko-KR" sz="1800" b="1" kern="1200" dirty="0">
              <a:solidFill>
                <a:schemeClr val="bg1"/>
              </a:solidFill>
              <a:latin typeface="+mj-lt"/>
              <a:ea typeface="맑은 고딕" panose="020B0503020000020004" pitchFamily="50" charset="-127"/>
            </a:rPr>
            <a:t>La diminution de la biodiversité et Pollution de l’air</a:t>
          </a:r>
          <a:endParaRPr lang="fr-FR" sz="1800" b="1" i="1" kern="1200" dirty="0"/>
        </a:p>
      </dsp:txBody>
      <dsp:txXfrm>
        <a:off x="516147" y="3339851"/>
        <a:ext cx="6811043" cy="479482"/>
      </dsp:txXfrm>
    </dsp:sp>
    <dsp:sp modelId="{B760D7E9-0C17-48F8-A4BA-6236CDF2F9C8}">
      <dsp:nvSpPr>
        <dsp:cNvPr id="0" name=""/>
        <dsp:cNvSpPr/>
      </dsp:nvSpPr>
      <dsp:spPr>
        <a:xfrm>
          <a:off x="0" y="4396072"/>
          <a:ext cx="9804174" cy="453600"/>
        </a:xfrm>
        <a:prstGeom prst="rect">
          <a:avLst/>
        </a:prstGeom>
        <a:solidFill>
          <a:schemeClr val="lt1">
            <a:alpha val="90000"/>
            <a:hueOff val="0"/>
            <a:satOff val="0"/>
            <a:lumOff val="0"/>
            <a:alphaOff val="0"/>
          </a:schemeClr>
        </a:solidFill>
        <a:ln w="254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dsp:style>
    </dsp:sp>
    <dsp:sp modelId="{D545D0C7-28F7-4E56-8440-8F1F60E8BBD6}">
      <dsp:nvSpPr>
        <dsp:cNvPr id="0" name=""/>
        <dsp:cNvSpPr/>
      </dsp:nvSpPr>
      <dsp:spPr>
        <a:xfrm>
          <a:off x="490208" y="4130392"/>
          <a:ext cx="6862921" cy="531360"/>
        </a:xfrm>
        <a:prstGeom prst="roundRect">
          <a:avLst/>
        </a:prstGeom>
        <a:solidFill>
          <a:schemeClr val="accent2">
            <a:alpha val="90000"/>
            <a:hueOff val="0"/>
            <a:satOff val="0"/>
            <a:lumOff val="0"/>
            <a:alpha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9402" tIns="0" rIns="259402" bIns="0" numCol="1" spcCol="1270" anchor="ctr" anchorCtr="0">
          <a:noAutofit/>
        </a:bodyPr>
        <a:lstStyle/>
        <a:p>
          <a:pPr marL="0" lvl="0" indent="0" algn="l" defTabSz="800100" rtl="0">
            <a:lnSpc>
              <a:spcPct val="90000"/>
            </a:lnSpc>
            <a:spcBef>
              <a:spcPct val="0"/>
            </a:spcBef>
            <a:spcAft>
              <a:spcPct val="35000"/>
            </a:spcAft>
            <a:buNone/>
          </a:pPr>
          <a:r>
            <a:rPr lang="fr-FR" sz="1800" b="1" i="1" kern="1200" dirty="0">
              <a:latin typeface="Bierstadt"/>
            </a:rPr>
            <a:t>Conclusion </a:t>
          </a:r>
          <a:endParaRPr lang="fr-FR" sz="1800" kern="1200" dirty="0"/>
        </a:p>
      </dsp:txBody>
      <dsp:txXfrm>
        <a:off x="516147" y="4156331"/>
        <a:ext cx="6811043" cy="47948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FFF20E-C296-461E-AF48-7F422B8CE114}">
      <dsp:nvSpPr>
        <dsp:cNvPr id="0" name=""/>
        <dsp:cNvSpPr/>
      </dsp:nvSpPr>
      <dsp:spPr>
        <a:xfrm>
          <a:off x="162439" y="1229820"/>
          <a:ext cx="2865192" cy="2363184"/>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6195" tIns="36195" rIns="36195" bIns="36195" numCol="1" spcCol="1270" anchor="t" anchorCtr="0">
          <a:noAutofit/>
        </a:bodyPr>
        <a:lstStyle/>
        <a:p>
          <a:pPr marL="171450" lvl="1" indent="-171450" algn="just" defTabSz="844550">
            <a:lnSpc>
              <a:spcPct val="90000"/>
            </a:lnSpc>
            <a:spcBef>
              <a:spcPct val="0"/>
            </a:spcBef>
            <a:spcAft>
              <a:spcPct val="15000"/>
            </a:spcAft>
            <a:buChar char="•"/>
          </a:pPr>
          <a:r>
            <a:rPr lang="fr-FR" sz="1900" kern="1200" dirty="0">
              <a:latin typeface="Times New Roman" panose="02020603050405020304" pitchFamily="18" charset="0"/>
              <a:cs typeface="Times New Roman" panose="02020603050405020304" pitchFamily="18" charset="0"/>
            </a:rPr>
            <a:t>Des exploitations de conifères furent abandonnées au Royaume-Uni car le niveau de SO2 y était trop important</a:t>
          </a:r>
        </a:p>
      </dsp:txBody>
      <dsp:txXfrm>
        <a:off x="216822" y="1284203"/>
        <a:ext cx="2756426" cy="1748021"/>
      </dsp:txXfrm>
    </dsp:sp>
    <dsp:sp modelId="{C8393C7A-9633-44AE-89D4-C06CB33690E8}">
      <dsp:nvSpPr>
        <dsp:cNvPr id="0" name=""/>
        <dsp:cNvSpPr/>
      </dsp:nvSpPr>
      <dsp:spPr>
        <a:xfrm>
          <a:off x="1750212" y="1712240"/>
          <a:ext cx="3278573" cy="3278573"/>
        </a:xfrm>
        <a:prstGeom prst="leftCircularArrow">
          <a:avLst>
            <a:gd name="adj1" fmla="val 3514"/>
            <a:gd name="adj2" fmla="val 436174"/>
            <a:gd name="adj3" fmla="val 2211685"/>
            <a:gd name="adj4" fmla="val 9024489"/>
            <a:gd name="adj5" fmla="val 4100"/>
          </a:avLst>
        </a:prstGeom>
        <a:solidFill>
          <a:schemeClr val="accent5">
            <a:hueOff val="0"/>
            <a:satOff val="0"/>
            <a:lumOff val="0"/>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1094765-279A-46DC-BD0F-14225A2B803C}">
      <dsp:nvSpPr>
        <dsp:cNvPr id="0" name=""/>
        <dsp:cNvSpPr/>
      </dsp:nvSpPr>
      <dsp:spPr>
        <a:xfrm>
          <a:off x="799149" y="3086608"/>
          <a:ext cx="2546837" cy="1012793"/>
        </a:xfrm>
        <a:prstGeom prst="roundRect">
          <a:avLst>
            <a:gd name="adj" fmla="val 1000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76200" rIns="114300" bIns="76200" numCol="1" spcCol="1270" anchor="ctr" anchorCtr="0">
          <a:noAutofit/>
        </a:bodyPr>
        <a:lstStyle/>
        <a:p>
          <a:pPr marL="0" lvl="0" indent="0" algn="ctr" defTabSz="2667000">
            <a:lnSpc>
              <a:spcPct val="90000"/>
            </a:lnSpc>
            <a:spcBef>
              <a:spcPct val="0"/>
            </a:spcBef>
            <a:spcAft>
              <a:spcPct val="35000"/>
            </a:spcAft>
            <a:buNone/>
          </a:pPr>
          <a:r>
            <a:rPr lang="fr-FR" sz="6000" b="1" kern="1200" dirty="0">
              <a:latin typeface="Times New Roman" panose="02020603050405020304" pitchFamily="18" charset="0"/>
              <a:cs typeface="Times New Roman" panose="02020603050405020304" pitchFamily="18" charset="0"/>
            </a:rPr>
            <a:t>1930</a:t>
          </a:r>
        </a:p>
      </dsp:txBody>
      <dsp:txXfrm>
        <a:off x="828813" y="3116272"/>
        <a:ext cx="2487509" cy="953465"/>
      </dsp:txXfrm>
    </dsp:sp>
    <dsp:sp modelId="{8A7AD97C-D8DE-4028-A35E-FEF2D5F102DF}">
      <dsp:nvSpPr>
        <dsp:cNvPr id="0" name=""/>
        <dsp:cNvSpPr/>
      </dsp:nvSpPr>
      <dsp:spPr>
        <a:xfrm>
          <a:off x="3894626" y="1229820"/>
          <a:ext cx="2865192" cy="2363184"/>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4966938"/>
              <a:satOff val="19906"/>
              <a:lumOff val="4314"/>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6195" tIns="36195" rIns="36195" bIns="36195" numCol="1" spcCol="1270" anchor="t" anchorCtr="0">
          <a:noAutofit/>
        </a:bodyPr>
        <a:lstStyle/>
        <a:p>
          <a:pPr marL="171450" lvl="1" indent="-171450" algn="just" defTabSz="844550">
            <a:lnSpc>
              <a:spcPct val="90000"/>
            </a:lnSpc>
            <a:spcBef>
              <a:spcPct val="0"/>
            </a:spcBef>
            <a:spcAft>
              <a:spcPct val="15000"/>
            </a:spcAft>
            <a:buChar char="•"/>
          </a:pPr>
          <a:r>
            <a:rPr lang="fr-FR" sz="1900" kern="1200" dirty="0">
              <a:latin typeface="Times New Roman" panose="02020603050405020304" pitchFamily="18" charset="0"/>
              <a:cs typeface="Times New Roman" panose="02020603050405020304" pitchFamily="18" charset="0"/>
            </a:rPr>
            <a:t>Un déclin des forêts attribuables à la pollution atmosphérique a été identifié en Allemagne et dans plusieurs autres pays européens</a:t>
          </a:r>
        </a:p>
      </dsp:txBody>
      <dsp:txXfrm>
        <a:off x="3949009" y="1790600"/>
        <a:ext cx="2756426" cy="1748021"/>
      </dsp:txXfrm>
    </dsp:sp>
    <dsp:sp modelId="{28FD8E6F-DEA4-4212-A699-BA8CF8513CA6}">
      <dsp:nvSpPr>
        <dsp:cNvPr id="0" name=""/>
        <dsp:cNvSpPr/>
      </dsp:nvSpPr>
      <dsp:spPr>
        <a:xfrm>
          <a:off x="5458522" y="-260648"/>
          <a:ext cx="3644681" cy="3644681"/>
        </a:xfrm>
        <a:prstGeom prst="circularArrow">
          <a:avLst>
            <a:gd name="adj1" fmla="val 3161"/>
            <a:gd name="adj2" fmla="val 389085"/>
            <a:gd name="adj3" fmla="val 19435404"/>
            <a:gd name="adj4" fmla="val 12575511"/>
            <a:gd name="adj5" fmla="val 3688"/>
          </a:avLst>
        </a:prstGeom>
        <a:solidFill>
          <a:schemeClr val="accent5">
            <a:hueOff val="-9933876"/>
            <a:satOff val="39811"/>
            <a:lumOff val="8628"/>
            <a:alphaOff val="0"/>
          </a:schemeClr>
        </a:solidFill>
        <a:ln>
          <a:noFill/>
        </a:ln>
        <a:effectLst>
          <a:outerShdw blurRad="40000" dist="23000" dir="5400000" rotWithShape="0">
            <a:srgbClr val="000000">
              <a:alpha val="35000"/>
            </a:srgbClr>
          </a:outerShdw>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sp>
    <dsp:sp modelId="{C8156152-F885-4B8B-99EB-F56A335D8F31}">
      <dsp:nvSpPr>
        <dsp:cNvPr id="0" name=""/>
        <dsp:cNvSpPr/>
      </dsp:nvSpPr>
      <dsp:spPr>
        <a:xfrm>
          <a:off x="4531335" y="723423"/>
          <a:ext cx="2546837" cy="1012793"/>
        </a:xfrm>
        <a:prstGeom prst="roundRect">
          <a:avLst>
            <a:gd name="adj" fmla="val 10000"/>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76200" rIns="114300" bIns="76200" numCol="1" spcCol="1270" anchor="ctr" anchorCtr="0">
          <a:noAutofit/>
        </a:bodyPr>
        <a:lstStyle/>
        <a:p>
          <a:pPr marL="0" lvl="0" indent="0" algn="ctr" defTabSz="2667000">
            <a:lnSpc>
              <a:spcPct val="90000"/>
            </a:lnSpc>
            <a:spcBef>
              <a:spcPct val="0"/>
            </a:spcBef>
            <a:spcAft>
              <a:spcPct val="35000"/>
            </a:spcAft>
            <a:buNone/>
          </a:pPr>
          <a:r>
            <a:rPr lang="fr-FR" sz="6000" b="1" kern="1200" dirty="0">
              <a:latin typeface="Times New Roman" panose="02020603050405020304" pitchFamily="18" charset="0"/>
              <a:cs typeface="Times New Roman" panose="02020603050405020304" pitchFamily="18" charset="0"/>
            </a:rPr>
            <a:t>1970</a:t>
          </a:r>
        </a:p>
      </dsp:txBody>
      <dsp:txXfrm>
        <a:off x="4560999" y="753087"/>
        <a:ext cx="2487509" cy="953465"/>
      </dsp:txXfrm>
    </dsp:sp>
    <dsp:sp modelId="{B21CC3A1-570D-4E64-B65F-845F3507AA2E}">
      <dsp:nvSpPr>
        <dsp:cNvPr id="0" name=""/>
        <dsp:cNvSpPr/>
      </dsp:nvSpPr>
      <dsp:spPr>
        <a:xfrm>
          <a:off x="7626813" y="1229820"/>
          <a:ext cx="2865192" cy="2363184"/>
        </a:xfrm>
        <a:prstGeom prst="roundRect">
          <a:avLst>
            <a:gd name="adj" fmla="val 10000"/>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scene3d>
          <a:camera prst="orthographicFront"/>
          <a:lightRig rig="threePt" dir="t">
            <a:rot lat="0" lon="0" rev="7500000"/>
          </a:lightRig>
        </a:scene3d>
        <a:sp3d z="-152400" extrusionH="63500" prstMaterial="dkEdge">
          <a:bevelT w="124450" h="1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36195" tIns="36195" rIns="36195" bIns="36195" numCol="1" spcCol="1270" anchor="t" anchorCtr="0">
          <a:noAutofit/>
        </a:bodyPr>
        <a:lstStyle/>
        <a:p>
          <a:pPr marL="171450" lvl="1" indent="-171450" algn="just" defTabSz="844550">
            <a:lnSpc>
              <a:spcPct val="90000"/>
            </a:lnSpc>
            <a:spcBef>
              <a:spcPct val="0"/>
            </a:spcBef>
            <a:spcAft>
              <a:spcPct val="15000"/>
            </a:spcAft>
            <a:buChar char="•"/>
          </a:pPr>
          <a:r>
            <a:rPr lang="fr-FR" sz="1900" kern="1200" dirty="0">
              <a:latin typeface="Times New Roman" panose="02020603050405020304" pitchFamily="18" charset="0"/>
              <a:cs typeface="Times New Roman" panose="02020603050405020304" pitchFamily="18" charset="0"/>
            </a:rPr>
            <a:t>Il était ainsi estimé que 22,6% des forêts européennes souffraient </a:t>
          </a:r>
          <a:r>
            <a:rPr lang="fr-FR" sz="1900" b="0" kern="1200" dirty="0">
              <a:solidFill>
                <a:schemeClr val="tx1"/>
              </a:solidFill>
              <a:latin typeface="Times New Roman" panose="02020603050405020304" pitchFamily="18" charset="0"/>
              <a:cs typeface="Times New Roman" panose="02020603050405020304" pitchFamily="18" charset="0"/>
            </a:rPr>
            <a:t>d'une</a:t>
          </a:r>
          <a:r>
            <a:rPr lang="fr-FR" sz="1900" b="1" kern="1200" dirty="0">
              <a:solidFill>
                <a:srgbClr val="FF0000"/>
              </a:solidFill>
              <a:latin typeface="Times New Roman" panose="02020603050405020304" pitchFamily="18" charset="0"/>
              <a:cs typeface="Times New Roman" panose="02020603050405020304" pitchFamily="18" charset="0"/>
            </a:rPr>
            <a:t> défoliation </a:t>
          </a:r>
          <a:r>
            <a:rPr lang="fr-FR" sz="1900" kern="1200" dirty="0">
              <a:latin typeface="Times New Roman" panose="02020603050405020304" pitchFamily="18" charset="0"/>
              <a:cs typeface="Times New Roman" panose="02020603050405020304" pitchFamily="18" charset="0"/>
            </a:rPr>
            <a:t>menant à une perte de plus d'un quart des feuilles </a:t>
          </a:r>
        </a:p>
      </dsp:txBody>
      <dsp:txXfrm>
        <a:off x="7681196" y="1284203"/>
        <a:ext cx="2756426" cy="1748021"/>
      </dsp:txXfrm>
    </dsp:sp>
    <dsp:sp modelId="{C4B5D2EF-EF25-486C-8512-A6383E6A1069}">
      <dsp:nvSpPr>
        <dsp:cNvPr id="0" name=""/>
        <dsp:cNvSpPr/>
      </dsp:nvSpPr>
      <dsp:spPr>
        <a:xfrm>
          <a:off x="8263522" y="3086608"/>
          <a:ext cx="2546837" cy="1012793"/>
        </a:xfrm>
        <a:prstGeom prst="roundRect">
          <a:avLst>
            <a:gd name="adj" fmla="val 1000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4300" tIns="76200" rIns="114300" bIns="76200" numCol="1" spcCol="1270" anchor="ctr" anchorCtr="0">
          <a:noAutofit/>
        </a:bodyPr>
        <a:lstStyle/>
        <a:p>
          <a:pPr marL="0" lvl="0" indent="0" algn="ctr" defTabSz="2667000">
            <a:lnSpc>
              <a:spcPct val="90000"/>
            </a:lnSpc>
            <a:spcBef>
              <a:spcPct val="0"/>
            </a:spcBef>
            <a:spcAft>
              <a:spcPct val="35000"/>
            </a:spcAft>
            <a:buNone/>
          </a:pPr>
          <a:r>
            <a:rPr lang="fr-FR" sz="6000" b="1" kern="1200" dirty="0">
              <a:latin typeface="Times New Roman" panose="02020603050405020304" pitchFamily="18" charset="0"/>
              <a:cs typeface="Times New Roman" panose="02020603050405020304" pitchFamily="18" charset="0"/>
            </a:rPr>
            <a:t>1993</a:t>
          </a:r>
        </a:p>
      </dsp:txBody>
      <dsp:txXfrm>
        <a:off x="8293186" y="3116272"/>
        <a:ext cx="2487509" cy="95346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BF82CF-511F-42C9-8559-1EC6CBAA4103}">
      <dsp:nvSpPr>
        <dsp:cNvPr id="0" name=""/>
        <dsp:cNvSpPr/>
      </dsp:nvSpPr>
      <dsp:spPr>
        <a:xfrm>
          <a:off x="0" y="0"/>
          <a:ext cx="6265096" cy="921094"/>
        </a:xfrm>
        <a:prstGeom prst="roundRect">
          <a:avLst>
            <a:gd name="adj" fmla="val 1000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fr-FR" sz="2400" kern="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L'Apollon (</a:t>
          </a:r>
          <a:r>
            <a:rPr lang="fr-FR" sz="2400" kern="1200" dirty="0" err="1">
              <a:solidFill>
                <a:schemeClr val="bg1"/>
              </a:solidFill>
              <a:effectLst/>
              <a:latin typeface="Times New Roman" panose="02020603050405020304" pitchFamily="18" charset="0"/>
              <a:ea typeface="Calibri" panose="020F0502020204030204" pitchFamily="34" charset="0"/>
              <a:cs typeface="Arial" panose="020B0604020202020204" pitchFamily="34" charset="0"/>
            </a:rPr>
            <a:t>Parnassius</a:t>
          </a:r>
          <a:r>
            <a:rPr lang="fr-FR" sz="2400" kern="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r>
            <a:rPr lang="fr-FR" sz="2400" kern="1200" dirty="0" err="1">
              <a:solidFill>
                <a:schemeClr val="bg1"/>
              </a:solidFill>
              <a:effectLst/>
              <a:latin typeface="Times New Roman" panose="02020603050405020304" pitchFamily="18" charset="0"/>
              <a:ea typeface="Calibri" panose="020F0502020204030204" pitchFamily="34" charset="0"/>
              <a:cs typeface="Arial" panose="020B0604020202020204" pitchFamily="34" charset="0"/>
            </a:rPr>
            <a:t>apollo</a:t>
          </a:r>
          <a:r>
            <a:rPr lang="fr-FR" sz="2400" kern="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rPr>
            <a:t>) </a:t>
          </a:r>
        </a:p>
      </dsp:txBody>
      <dsp:txXfrm>
        <a:off x="1345128" y="0"/>
        <a:ext cx="4919967" cy="921094"/>
      </dsp:txXfrm>
    </dsp:sp>
    <dsp:sp modelId="{4B13A328-D51E-4794-9FC5-7D9B68547E94}">
      <dsp:nvSpPr>
        <dsp:cNvPr id="0" name=""/>
        <dsp:cNvSpPr/>
      </dsp:nvSpPr>
      <dsp:spPr>
        <a:xfrm>
          <a:off x="172409" y="92109"/>
          <a:ext cx="1092419" cy="736875"/>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35000" r="-35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A4E500-625B-44BD-9867-C46FEA87421A}">
      <dsp:nvSpPr>
        <dsp:cNvPr id="0" name=""/>
        <dsp:cNvSpPr/>
      </dsp:nvSpPr>
      <dsp:spPr>
        <a:xfrm>
          <a:off x="0" y="0"/>
          <a:ext cx="6584816" cy="1059555"/>
        </a:xfrm>
        <a:prstGeom prst="roundRect">
          <a:avLst>
            <a:gd name="adj" fmla="val 10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sp>
    <dsp:sp modelId="{7F75546E-A76D-4F7E-ACAD-8888056AA951}">
      <dsp:nvSpPr>
        <dsp:cNvPr id="0" name=""/>
        <dsp:cNvSpPr/>
      </dsp:nvSpPr>
      <dsp:spPr>
        <a:xfrm>
          <a:off x="197544" y="141274"/>
          <a:ext cx="1934289" cy="777007"/>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000" r="-1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64173852-DB92-43F4-9D67-D799764BFB0B}">
      <dsp:nvSpPr>
        <dsp:cNvPr id="0" name=""/>
        <dsp:cNvSpPr/>
      </dsp:nvSpPr>
      <dsp:spPr>
        <a:xfrm rot="10800000">
          <a:off x="197544" y="1059555"/>
          <a:ext cx="1934289" cy="1295012"/>
        </a:xfrm>
        <a:prstGeom prst="round2SameRect">
          <a:avLst>
            <a:gd name="adj1" fmla="val 10500"/>
            <a:gd name="adj2" fmla="val 0"/>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Font typeface="Wingdings" panose="05000000000000000000" pitchFamily="2" charset="2"/>
            <a:buNone/>
          </a:pPr>
          <a:r>
            <a:rPr lang="fr-FR" sz="2000" kern="1200">
              <a:effectLst/>
              <a:latin typeface="Times New Roman" panose="02020603050405020304" pitchFamily="18" charset="0"/>
              <a:ea typeface="Calibri" panose="020F0502020204030204" pitchFamily="34" charset="0"/>
              <a:cs typeface="Arial" panose="020B0604020202020204" pitchFamily="34" charset="0"/>
            </a:rPr>
            <a:t>La Primevère officinale (Primula veris) </a:t>
          </a:r>
          <a:endParaRPr lang="fr-FR" sz="2000" kern="1200" dirty="0">
            <a:effectLst/>
            <a:latin typeface="Times New Roman" panose="02020603050405020304" pitchFamily="18" charset="0"/>
            <a:ea typeface="Calibri" panose="020F0502020204030204" pitchFamily="34" charset="0"/>
            <a:cs typeface="Arial" panose="020B0604020202020204" pitchFamily="34" charset="0"/>
          </a:endParaRPr>
        </a:p>
      </dsp:txBody>
      <dsp:txXfrm rot="10800000">
        <a:off x="237370" y="1059555"/>
        <a:ext cx="1854637" cy="1255186"/>
      </dsp:txXfrm>
    </dsp:sp>
    <dsp:sp modelId="{B846F40E-0615-431C-B601-9F034580B44C}">
      <dsp:nvSpPr>
        <dsp:cNvPr id="0" name=""/>
        <dsp:cNvSpPr/>
      </dsp:nvSpPr>
      <dsp:spPr>
        <a:xfrm>
          <a:off x="2325263" y="141274"/>
          <a:ext cx="1934289" cy="777007"/>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76000" b="-76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6DB98B50-C224-4415-A5BD-7D0938B39675}">
      <dsp:nvSpPr>
        <dsp:cNvPr id="0" name=""/>
        <dsp:cNvSpPr/>
      </dsp:nvSpPr>
      <dsp:spPr>
        <a:xfrm rot="10800000">
          <a:off x="2325263" y="1059555"/>
          <a:ext cx="1934289" cy="1295012"/>
        </a:xfrm>
        <a:prstGeom prst="round2SameRect">
          <a:avLst>
            <a:gd name="adj1" fmla="val 10500"/>
            <a:gd name="adj2" fmla="val 0"/>
          </a:avLst>
        </a:prstGeom>
        <a:gradFill rotWithShape="0">
          <a:gsLst>
            <a:gs pos="0">
              <a:schemeClr val="accent5">
                <a:hueOff val="-4966938"/>
                <a:satOff val="19906"/>
                <a:lumOff val="4314"/>
                <a:alphaOff val="0"/>
                <a:shade val="51000"/>
                <a:satMod val="130000"/>
              </a:schemeClr>
            </a:gs>
            <a:gs pos="80000">
              <a:schemeClr val="accent5">
                <a:hueOff val="-4966938"/>
                <a:satOff val="19906"/>
                <a:lumOff val="4314"/>
                <a:alphaOff val="0"/>
                <a:shade val="93000"/>
                <a:satMod val="130000"/>
              </a:schemeClr>
            </a:gs>
            <a:gs pos="100000">
              <a:schemeClr val="accent5">
                <a:hueOff val="-4966938"/>
                <a:satOff val="19906"/>
                <a:lumOff val="4314"/>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Font typeface="Wingdings" panose="05000000000000000000" pitchFamily="2" charset="2"/>
            <a:buNone/>
          </a:pPr>
          <a:r>
            <a:rPr lang="fr-FR" sz="2000" kern="1200" dirty="0">
              <a:latin typeface="Times New Roman" panose="02020603050405020304" pitchFamily="18" charset="0"/>
              <a:cs typeface="Arial" panose="020B0604020202020204" pitchFamily="34" charset="0"/>
            </a:rPr>
            <a:t>La Vesce des haies (Vicia </a:t>
          </a:r>
          <a:r>
            <a:rPr lang="fr-FR" sz="2000" kern="1200" dirty="0" err="1">
              <a:latin typeface="Times New Roman" panose="02020603050405020304" pitchFamily="18" charset="0"/>
              <a:cs typeface="Arial" panose="020B0604020202020204" pitchFamily="34" charset="0"/>
            </a:rPr>
            <a:t>sepium</a:t>
          </a:r>
          <a:r>
            <a:rPr lang="fr-FR" sz="2000" kern="1200" dirty="0">
              <a:latin typeface="Times New Roman" panose="02020603050405020304" pitchFamily="18" charset="0"/>
              <a:cs typeface="Arial" panose="020B0604020202020204" pitchFamily="34" charset="0"/>
            </a:rPr>
            <a:t>)</a:t>
          </a:r>
          <a:endParaRPr lang="fr-FR" sz="2000" kern="1200" dirty="0">
            <a:effectLst/>
            <a:latin typeface="Times New Roman" panose="02020603050405020304" pitchFamily="18" charset="0"/>
            <a:ea typeface="Calibri" panose="020F0502020204030204" pitchFamily="34" charset="0"/>
            <a:cs typeface="Arial" panose="020B0604020202020204" pitchFamily="34" charset="0"/>
          </a:endParaRPr>
        </a:p>
      </dsp:txBody>
      <dsp:txXfrm rot="10800000">
        <a:off x="2365089" y="1059555"/>
        <a:ext cx="1854637" cy="1255186"/>
      </dsp:txXfrm>
    </dsp:sp>
    <dsp:sp modelId="{E3D994D3-A9C8-4EB6-992B-F6B7B2ECEF69}">
      <dsp:nvSpPr>
        <dsp:cNvPr id="0" name=""/>
        <dsp:cNvSpPr/>
      </dsp:nvSpPr>
      <dsp:spPr>
        <a:xfrm>
          <a:off x="4452981" y="141274"/>
          <a:ext cx="1934289" cy="777007"/>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58000" b="-58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BA9A7FBA-3E3B-4DF4-80C2-369CA7256B5A}">
      <dsp:nvSpPr>
        <dsp:cNvPr id="0" name=""/>
        <dsp:cNvSpPr/>
      </dsp:nvSpPr>
      <dsp:spPr>
        <a:xfrm rot="10800000">
          <a:off x="4452981" y="1059555"/>
          <a:ext cx="1934289" cy="1295012"/>
        </a:xfrm>
        <a:prstGeom prst="round2SameRect">
          <a:avLst>
            <a:gd name="adj1" fmla="val 10500"/>
            <a:gd name="adj2" fmla="val 0"/>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2240" tIns="142240" rIns="142240" bIns="142240" numCol="1" spcCol="1270" anchor="t" anchorCtr="0">
          <a:noAutofit/>
        </a:bodyPr>
        <a:lstStyle/>
        <a:p>
          <a:pPr marL="0" lvl="0" indent="0" algn="ctr" defTabSz="889000">
            <a:lnSpc>
              <a:spcPct val="90000"/>
            </a:lnSpc>
            <a:spcBef>
              <a:spcPct val="0"/>
            </a:spcBef>
            <a:spcAft>
              <a:spcPct val="35000"/>
            </a:spcAft>
            <a:buFont typeface="Wingdings" panose="05000000000000000000" pitchFamily="2" charset="2"/>
            <a:buNone/>
          </a:pPr>
          <a:r>
            <a:rPr lang="fr-FR" sz="2000" kern="1200" dirty="0">
              <a:latin typeface="Times New Roman" panose="02020603050405020304" pitchFamily="18" charset="0"/>
              <a:cs typeface="Arial" panose="020B0604020202020204" pitchFamily="34" charset="0"/>
            </a:rPr>
            <a:t>Le Trèfle flexueux (Trifolium medium)</a:t>
          </a:r>
          <a:endParaRPr lang="fr-FR" sz="2000" kern="1200" dirty="0">
            <a:effectLst/>
            <a:latin typeface="Times New Roman" panose="02020603050405020304" pitchFamily="18" charset="0"/>
            <a:ea typeface="Calibri" panose="020F0502020204030204" pitchFamily="34" charset="0"/>
            <a:cs typeface="Arial" panose="020B0604020202020204" pitchFamily="34" charset="0"/>
          </a:endParaRPr>
        </a:p>
      </dsp:txBody>
      <dsp:txXfrm rot="10800000">
        <a:off x="4492807" y="1059555"/>
        <a:ext cx="1854637" cy="12551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E5F3C5-A807-4809-A9BA-EF69ACB9C532}">
      <dsp:nvSpPr>
        <dsp:cNvPr id="0" name=""/>
        <dsp:cNvSpPr/>
      </dsp:nvSpPr>
      <dsp:spPr>
        <a:xfrm>
          <a:off x="0" y="2"/>
          <a:ext cx="3597207" cy="2545179"/>
        </a:xfrm>
        <a:prstGeom prst="roundRect">
          <a:avLst>
            <a:gd name="adj" fmla="val 10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sp>
    <dsp:sp modelId="{E69D73FF-FE26-4E7C-9DF6-2A11DE53E032}">
      <dsp:nvSpPr>
        <dsp:cNvPr id="0" name=""/>
        <dsp:cNvSpPr/>
      </dsp:nvSpPr>
      <dsp:spPr>
        <a:xfrm>
          <a:off x="92192" y="182495"/>
          <a:ext cx="3381374" cy="1846323"/>
        </a:xfrm>
        <a:prstGeom prst="roundRect">
          <a:avLst>
            <a:gd name="adj" fmla="val 1000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t="-6000" b="-6000"/>
          </a:stretch>
        </a:blipFill>
        <a:ln>
          <a:noFill/>
        </a:ln>
        <a:effectLst/>
        <a:scene3d>
          <a:camera prst="orthographicFront"/>
          <a:lightRig rig="threePt" dir="t">
            <a:rot lat="0" lon="0" rev="7500000"/>
          </a:lightRig>
        </a:scene3d>
        <a:sp3d z="152400" extrusionH="63500" prstMaterial="matte">
          <a:bevelT w="50800" h="19050" prst="relaxedInset"/>
          <a:contourClr>
            <a:schemeClr val="bg1"/>
          </a:contourClr>
        </a:sp3d>
      </dsp:spPr>
      <dsp:style>
        <a:lnRef idx="0">
          <a:scrgbClr r="0" g="0" b="0"/>
        </a:lnRef>
        <a:fillRef idx="1">
          <a:scrgbClr r="0" g="0" b="0"/>
        </a:fillRef>
        <a:effectRef idx="0">
          <a:scrgbClr r="0" g="0" b="0"/>
        </a:effectRef>
        <a:fontRef idx="minor"/>
      </dsp:style>
    </dsp:sp>
    <dsp:sp modelId="{C0EF2C6F-12B9-4F8F-B44F-16F70026393C}">
      <dsp:nvSpPr>
        <dsp:cNvPr id="0" name=""/>
        <dsp:cNvSpPr/>
      </dsp:nvSpPr>
      <dsp:spPr>
        <a:xfrm rot="10800000">
          <a:off x="107916" y="2198781"/>
          <a:ext cx="3381374" cy="696005"/>
        </a:xfrm>
        <a:prstGeom prst="round2SameRect">
          <a:avLst>
            <a:gd name="adj1" fmla="val 10500"/>
            <a:gd name="adj2" fmla="val 0"/>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t"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fr-FR" sz="2400" kern="1200" dirty="0">
              <a:solidFill>
                <a:schemeClr val="bg1"/>
              </a:solidFill>
              <a:effectLst/>
              <a:latin typeface="Times New Roman" panose="02020603050405020304" pitchFamily="18" charset="0"/>
              <a:cs typeface="Arial" panose="020B0604020202020204" pitchFamily="34" charset="0"/>
            </a:rPr>
            <a:t>Drosera</a:t>
          </a:r>
          <a:endParaRPr lang="fr-FR" sz="2400" kern="1200" dirty="0">
            <a:solidFill>
              <a:schemeClr val="bg1"/>
            </a:solidFill>
            <a:effectLst/>
            <a:latin typeface="Times New Roman" panose="02020603050405020304" pitchFamily="18" charset="0"/>
            <a:ea typeface="Calibri" panose="020F0502020204030204" pitchFamily="34" charset="0"/>
            <a:cs typeface="Arial" panose="020B0604020202020204" pitchFamily="34" charset="0"/>
          </a:endParaRPr>
        </a:p>
      </dsp:txBody>
      <dsp:txXfrm rot="10800000">
        <a:off x="129321" y="2198781"/>
        <a:ext cx="3338564" cy="6746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C58E09-2236-4548-ABBD-E7F49E089A8E}">
      <dsp:nvSpPr>
        <dsp:cNvPr id="0" name=""/>
        <dsp:cNvSpPr/>
      </dsp:nvSpPr>
      <dsp:spPr>
        <a:xfrm>
          <a:off x="0" y="718526"/>
          <a:ext cx="8128000" cy="2640429"/>
        </a:xfrm>
        <a:prstGeom prst="leftRightRibbon">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6177A7-7CE4-40CA-8C33-7E9D23B9185E}">
      <dsp:nvSpPr>
        <dsp:cNvPr id="0" name=""/>
        <dsp:cNvSpPr/>
      </dsp:nvSpPr>
      <dsp:spPr>
        <a:xfrm>
          <a:off x="975360" y="1017068"/>
          <a:ext cx="2682239" cy="159308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latin typeface="Times New Roman" panose="02020603050405020304" pitchFamily="18" charset="0"/>
              <a:ea typeface="+mn-ea"/>
              <a:cs typeface="Arial" panose="020B0604020202020204" pitchFamily="34" charset="0"/>
            </a:rPr>
            <a:t>Les plantes sont les premières victimes de la pollution atmosphérique</a:t>
          </a:r>
        </a:p>
      </dsp:txBody>
      <dsp:txXfrm>
        <a:off x="975360" y="1017068"/>
        <a:ext cx="2682239" cy="1593088"/>
      </dsp:txXfrm>
    </dsp:sp>
    <dsp:sp modelId="{B6B9DCAC-15D4-46DD-A2D3-951C4AD6E3FC}">
      <dsp:nvSpPr>
        <dsp:cNvPr id="0" name=""/>
        <dsp:cNvSpPr/>
      </dsp:nvSpPr>
      <dsp:spPr>
        <a:xfrm>
          <a:off x="4064000" y="1480101"/>
          <a:ext cx="3169920" cy="159308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71120" rIns="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a:latin typeface="Times New Roman" panose="02020603050405020304" pitchFamily="18" charset="0"/>
              <a:ea typeface="+mn-ea"/>
              <a:cs typeface="Arial" panose="020B0604020202020204" pitchFamily="34" charset="0"/>
            </a:rPr>
            <a:t>Elles peuvent également constituer une source de pollution secondaire</a:t>
          </a:r>
        </a:p>
      </dsp:txBody>
      <dsp:txXfrm>
        <a:off x="4064000" y="1480101"/>
        <a:ext cx="3169920" cy="15930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C605B4-037B-43E9-962C-F486569DDA91}">
      <dsp:nvSpPr>
        <dsp:cNvPr id="0" name=""/>
        <dsp:cNvSpPr/>
      </dsp:nvSpPr>
      <dsp:spPr>
        <a:xfrm>
          <a:off x="2291343" y="629863"/>
          <a:ext cx="4198964" cy="4198964"/>
        </a:xfrm>
        <a:prstGeom prst="blockArc">
          <a:avLst>
            <a:gd name="adj1" fmla="val 10800000"/>
            <a:gd name="adj2" fmla="val 16200000"/>
            <a:gd name="adj3" fmla="val 4639"/>
          </a:avLst>
        </a:prstGeom>
        <a:solidFill>
          <a:schemeClr val="accent4">
            <a:hueOff val="-4464770"/>
            <a:satOff val="26899"/>
            <a:lumOff val="2156"/>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916D1B9-8736-4D63-88AE-3A0E3F12F313}">
      <dsp:nvSpPr>
        <dsp:cNvPr id="0" name=""/>
        <dsp:cNvSpPr/>
      </dsp:nvSpPr>
      <dsp:spPr>
        <a:xfrm>
          <a:off x="2291343" y="629863"/>
          <a:ext cx="4198964" cy="4198964"/>
        </a:xfrm>
        <a:prstGeom prst="blockArc">
          <a:avLst>
            <a:gd name="adj1" fmla="val 5400000"/>
            <a:gd name="adj2" fmla="val 10800000"/>
            <a:gd name="adj3" fmla="val 4639"/>
          </a:avLst>
        </a:prstGeom>
        <a:solidFill>
          <a:schemeClr val="accent4">
            <a:hueOff val="-2976513"/>
            <a:satOff val="17933"/>
            <a:lumOff val="1437"/>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BD67545E-0BE0-4011-9664-29171A64E13D}">
      <dsp:nvSpPr>
        <dsp:cNvPr id="0" name=""/>
        <dsp:cNvSpPr/>
      </dsp:nvSpPr>
      <dsp:spPr>
        <a:xfrm>
          <a:off x="2291343" y="629863"/>
          <a:ext cx="4198964" cy="4198964"/>
        </a:xfrm>
        <a:prstGeom prst="blockArc">
          <a:avLst>
            <a:gd name="adj1" fmla="val 0"/>
            <a:gd name="adj2" fmla="val 5400000"/>
            <a:gd name="adj3" fmla="val 4639"/>
          </a:avLst>
        </a:prstGeom>
        <a:solidFill>
          <a:schemeClr val="accent4">
            <a:hueOff val="-1488257"/>
            <a:satOff val="8966"/>
            <a:lumOff val="719"/>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D3574B05-5414-4169-A74C-92C33D123703}">
      <dsp:nvSpPr>
        <dsp:cNvPr id="0" name=""/>
        <dsp:cNvSpPr/>
      </dsp:nvSpPr>
      <dsp:spPr>
        <a:xfrm>
          <a:off x="2291343" y="629863"/>
          <a:ext cx="4198964" cy="4198964"/>
        </a:xfrm>
        <a:prstGeom prst="blockArc">
          <a:avLst>
            <a:gd name="adj1" fmla="val 16200000"/>
            <a:gd name="adj2" fmla="val 0"/>
            <a:gd name="adj3" fmla="val 4639"/>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2F14026-6E48-481D-AFF3-F9F1A5DCAF46}">
      <dsp:nvSpPr>
        <dsp:cNvPr id="0" name=""/>
        <dsp:cNvSpPr/>
      </dsp:nvSpPr>
      <dsp:spPr>
        <a:xfrm>
          <a:off x="3465853" y="1776851"/>
          <a:ext cx="1932468" cy="1932468"/>
        </a:xfrm>
        <a:prstGeom prst="ellipse">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fr-MA" sz="2000" kern="1200">
              <a:latin typeface="Times New Roman" panose="02020603050405020304" pitchFamily="18" charset="0"/>
              <a:cs typeface="Times New Roman" panose="02020603050405020304" pitchFamily="18" charset="0"/>
            </a:rPr>
            <a:t>Secteurs d’adaptation</a:t>
          </a:r>
          <a:endParaRPr lang="fr-MA" sz="2000" kern="1200" dirty="0">
            <a:latin typeface="Times New Roman" panose="02020603050405020304" pitchFamily="18" charset="0"/>
            <a:cs typeface="Times New Roman" panose="02020603050405020304" pitchFamily="18" charset="0"/>
          </a:endParaRPr>
        </a:p>
      </dsp:txBody>
      <dsp:txXfrm>
        <a:off x="3748856" y="2059854"/>
        <a:ext cx="1366462" cy="1366462"/>
      </dsp:txXfrm>
    </dsp:sp>
    <dsp:sp modelId="{973E0155-8513-41FC-B27B-CD055630A067}">
      <dsp:nvSpPr>
        <dsp:cNvPr id="0" name=""/>
        <dsp:cNvSpPr/>
      </dsp:nvSpPr>
      <dsp:spPr>
        <a:xfrm>
          <a:off x="3714461" y="2197"/>
          <a:ext cx="1352727" cy="1352727"/>
        </a:xfrm>
        <a:prstGeom prst="ellipse">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FR" altLang="fr-FR" sz="1400" b="1" i="0" kern="1200">
              <a:latin typeface="Times New Roman" panose="02020603050405020304" pitchFamily="18" charset="0"/>
              <a:cs typeface="Times New Roman" panose="02020603050405020304" pitchFamily="18" charset="0"/>
            </a:rPr>
            <a:t>le secteur agricole</a:t>
          </a:r>
          <a:endParaRPr lang="fr-MA" sz="1400" b="1" kern="1200" dirty="0">
            <a:latin typeface="Times New Roman" panose="02020603050405020304" pitchFamily="18" charset="0"/>
            <a:cs typeface="Times New Roman" panose="02020603050405020304" pitchFamily="18" charset="0"/>
          </a:endParaRPr>
        </a:p>
      </dsp:txBody>
      <dsp:txXfrm>
        <a:off x="3912563" y="200299"/>
        <a:ext cx="956523" cy="956523"/>
      </dsp:txXfrm>
    </dsp:sp>
    <dsp:sp modelId="{14EEF0D1-EA09-47BE-89E1-FAEE545F5DAC}">
      <dsp:nvSpPr>
        <dsp:cNvPr id="0" name=""/>
        <dsp:cNvSpPr/>
      </dsp:nvSpPr>
      <dsp:spPr>
        <a:xfrm>
          <a:off x="5653199" y="2052981"/>
          <a:ext cx="1576820" cy="1352727"/>
        </a:xfrm>
        <a:prstGeom prst="ellipse">
          <a:avLst/>
        </a:prstGeom>
        <a:solidFill>
          <a:schemeClr val="accent4">
            <a:hueOff val="-1488257"/>
            <a:satOff val="8966"/>
            <a:lumOff val="71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fr-FR" altLang="fr-FR" sz="1100" b="1" i="0" kern="1200">
              <a:latin typeface="Times New Roman" panose="02020603050405020304" pitchFamily="18" charset="0"/>
              <a:cs typeface="Times New Roman" panose="02020603050405020304" pitchFamily="18" charset="0"/>
            </a:rPr>
            <a:t>le secteur des infrastructures</a:t>
          </a:r>
          <a:endParaRPr lang="fr-MA" sz="1100" b="1" kern="1200" dirty="0">
            <a:latin typeface="Times New Roman" panose="02020603050405020304" pitchFamily="18" charset="0"/>
            <a:cs typeface="Times New Roman" panose="02020603050405020304" pitchFamily="18" charset="0"/>
          </a:endParaRPr>
        </a:p>
      </dsp:txBody>
      <dsp:txXfrm>
        <a:off x="5884119" y="2251083"/>
        <a:ext cx="1114980" cy="956523"/>
      </dsp:txXfrm>
    </dsp:sp>
    <dsp:sp modelId="{7AC2689F-46AD-44BE-91FC-EBD82BFC8B13}">
      <dsp:nvSpPr>
        <dsp:cNvPr id="0" name=""/>
        <dsp:cNvSpPr/>
      </dsp:nvSpPr>
      <dsp:spPr>
        <a:xfrm>
          <a:off x="3714461" y="4103765"/>
          <a:ext cx="1352727" cy="1352727"/>
        </a:xfrm>
        <a:prstGeom prst="ellipse">
          <a:avLst/>
        </a:prstGeom>
        <a:solidFill>
          <a:schemeClr val="accent4">
            <a:hueOff val="-2976513"/>
            <a:satOff val="17933"/>
            <a:lumOff val="143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altLang="fr-FR" sz="1200" b="1" i="0" kern="1200">
              <a:latin typeface="Times New Roman" panose="02020603050405020304" pitchFamily="18" charset="0"/>
              <a:cs typeface="Times New Roman" panose="02020603050405020304" pitchFamily="18" charset="0"/>
            </a:rPr>
            <a:t>le secteur des transports</a:t>
          </a:r>
          <a:endParaRPr lang="fr-MA" sz="1200" b="1" kern="1200" dirty="0">
            <a:latin typeface="Times New Roman" panose="02020603050405020304" pitchFamily="18" charset="0"/>
            <a:cs typeface="Times New Roman" panose="02020603050405020304" pitchFamily="18" charset="0"/>
          </a:endParaRPr>
        </a:p>
      </dsp:txBody>
      <dsp:txXfrm>
        <a:off x="3912563" y="4301867"/>
        <a:ext cx="956523" cy="956523"/>
      </dsp:txXfrm>
    </dsp:sp>
    <dsp:sp modelId="{338A9D94-2242-49F9-A460-B9C65C25192F}">
      <dsp:nvSpPr>
        <dsp:cNvPr id="0" name=""/>
        <dsp:cNvSpPr/>
      </dsp:nvSpPr>
      <dsp:spPr>
        <a:xfrm>
          <a:off x="1663677" y="2052981"/>
          <a:ext cx="1352727" cy="1352727"/>
        </a:xfrm>
        <a:prstGeom prst="ellipse">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fr-FR" altLang="fr-FR" sz="1200" b="1" i="0" kern="1200">
              <a:latin typeface="Times New Roman" panose="02020603050405020304" pitchFamily="18" charset="0"/>
              <a:cs typeface="Times New Roman" panose="02020603050405020304" pitchFamily="18" charset="0"/>
            </a:rPr>
            <a:t>le secteur énergétique</a:t>
          </a:r>
          <a:endParaRPr lang="fr-MA" sz="1200" b="1" kern="1200" dirty="0">
            <a:latin typeface="Times New Roman" panose="02020603050405020304" pitchFamily="18" charset="0"/>
            <a:cs typeface="Times New Roman" panose="02020603050405020304" pitchFamily="18" charset="0"/>
          </a:endParaRPr>
        </a:p>
      </dsp:txBody>
      <dsp:txXfrm>
        <a:off x="1861779" y="2251083"/>
        <a:ext cx="956523" cy="95652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A79628-3022-4D3C-906D-20529E50608D}">
      <dsp:nvSpPr>
        <dsp:cNvPr id="0" name=""/>
        <dsp:cNvSpPr/>
      </dsp:nvSpPr>
      <dsp:spPr>
        <a:xfrm>
          <a:off x="5691" y="1911677"/>
          <a:ext cx="2910951" cy="788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fr-FR" sz="2000" b="1" i="0" kern="1200">
              <a:effectLst/>
              <a:latin typeface="Times New Roman" panose="02020603050405020304" pitchFamily="18" charset="0"/>
              <a:cs typeface="Times New Roman" panose="02020603050405020304" pitchFamily="18" charset="0"/>
            </a:rPr>
            <a:t>La réduction des émissions</a:t>
          </a:r>
          <a:endParaRPr lang="fr-MA" sz="2000" b="1" kern="1200" dirty="0">
            <a:latin typeface="Times New Roman" panose="02020603050405020304" pitchFamily="18" charset="0"/>
            <a:cs typeface="Times New Roman" panose="02020603050405020304" pitchFamily="18" charset="0"/>
          </a:endParaRPr>
        </a:p>
      </dsp:txBody>
      <dsp:txXfrm>
        <a:off x="5691" y="1911677"/>
        <a:ext cx="2910951" cy="788906"/>
      </dsp:txXfrm>
    </dsp:sp>
    <dsp:sp modelId="{484E2F1F-EF60-43BD-A25A-BB4A2864C030}">
      <dsp:nvSpPr>
        <dsp:cNvPr id="0" name=""/>
        <dsp:cNvSpPr/>
      </dsp:nvSpPr>
      <dsp:spPr>
        <a:xfrm>
          <a:off x="2916642" y="1714451"/>
          <a:ext cx="582190" cy="1183359"/>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A49C656-9CA6-46E9-A890-54BBCD03FF58}">
      <dsp:nvSpPr>
        <dsp:cNvPr id="0" name=""/>
        <dsp:cNvSpPr/>
      </dsp:nvSpPr>
      <dsp:spPr>
        <a:xfrm>
          <a:off x="3731708" y="1818752"/>
          <a:ext cx="7917787" cy="97475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just" defTabSz="889000">
            <a:lnSpc>
              <a:spcPct val="90000"/>
            </a:lnSpc>
            <a:spcBef>
              <a:spcPct val="0"/>
            </a:spcBef>
            <a:spcAft>
              <a:spcPct val="15000"/>
            </a:spcAft>
            <a:buChar char="•"/>
          </a:pPr>
          <a:r>
            <a:rPr lang="fr-FR" sz="2000" b="0" i="0" kern="1200">
              <a:effectLst/>
              <a:latin typeface="Times New Roman" panose="02020603050405020304" pitchFamily="18" charset="0"/>
              <a:cs typeface="Times New Roman" panose="02020603050405020304" pitchFamily="18" charset="0"/>
            </a:rPr>
            <a:t>En diminuant la consommation d’énergie, en substituant les énergies actuellement utilisées par des énergies renouvelables, et en réduisant la déforestation. </a:t>
          </a:r>
          <a:endParaRPr lang="fr-MA" sz="2000" kern="1200" dirty="0">
            <a:latin typeface="Times New Roman" panose="02020603050405020304" pitchFamily="18" charset="0"/>
            <a:cs typeface="Times New Roman" panose="02020603050405020304" pitchFamily="18" charset="0"/>
          </a:endParaRPr>
        </a:p>
      </dsp:txBody>
      <dsp:txXfrm>
        <a:off x="3731708" y="1818752"/>
        <a:ext cx="7917787" cy="974756"/>
      </dsp:txXfrm>
    </dsp:sp>
    <dsp:sp modelId="{31F94A90-F5D7-438A-B986-1364220C7747}">
      <dsp:nvSpPr>
        <dsp:cNvPr id="0" name=""/>
        <dsp:cNvSpPr/>
      </dsp:nvSpPr>
      <dsp:spPr>
        <a:xfrm>
          <a:off x="5691" y="3024790"/>
          <a:ext cx="2910951" cy="7889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2240" tIns="50800" rIns="142240" bIns="50800" numCol="1" spcCol="1270" anchor="ctr" anchorCtr="0">
          <a:noAutofit/>
        </a:bodyPr>
        <a:lstStyle/>
        <a:p>
          <a:pPr marL="0" lvl="0" indent="0" algn="r" defTabSz="889000">
            <a:lnSpc>
              <a:spcPct val="90000"/>
            </a:lnSpc>
            <a:spcBef>
              <a:spcPct val="0"/>
            </a:spcBef>
            <a:spcAft>
              <a:spcPct val="35000"/>
            </a:spcAft>
            <a:buNone/>
          </a:pPr>
          <a:r>
            <a:rPr lang="fr-FR" sz="2000" b="1" i="0" kern="1200">
              <a:effectLst/>
              <a:latin typeface="Times New Roman" panose="02020603050405020304" pitchFamily="18" charset="0"/>
              <a:cs typeface="Times New Roman" panose="02020603050405020304" pitchFamily="18" charset="0"/>
            </a:rPr>
            <a:t>La « séquestration du carbone »</a:t>
          </a:r>
          <a:endParaRPr lang="fr-MA" sz="2000" b="1" kern="1200" dirty="0">
            <a:latin typeface="Times New Roman" panose="02020603050405020304" pitchFamily="18" charset="0"/>
            <a:cs typeface="Times New Roman" panose="02020603050405020304" pitchFamily="18" charset="0"/>
          </a:endParaRPr>
        </a:p>
      </dsp:txBody>
      <dsp:txXfrm>
        <a:off x="5691" y="3024790"/>
        <a:ext cx="2910951" cy="788906"/>
      </dsp:txXfrm>
    </dsp:sp>
    <dsp:sp modelId="{D33B11C6-24C6-423E-BB0B-F8EE93F0A369}">
      <dsp:nvSpPr>
        <dsp:cNvPr id="0" name=""/>
        <dsp:cNvSpPr/>
      </dsp:nvSpPr>
      <dsp:spPr>
        <a:xfrm>
          <a:off x="2916642" y="2987810"/>
          <a:ext cx="582190" cy="862866"/>
        </a:xfrm>
        <a:prstGeom prst="leftBrace">
          <a:avLst>
            <a:gd name="adj1" fmla="val 35000"/>
            <a:gd name="adj2" fmla="val 50000"/>
          </a:avLst>
        </a:prstGeom>
        <a:noFill/>
        <a:ln w="25400"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49DA9711-58DA-486F-A8D4-CE684D14FFFD}">
      <dsp:nvSpPr>
        <dsp:cNvPr id="0" name=""/>
        <dsp:cNvSpPr/>
      </dsp:nvSpPr>
      <dsp:spPr>
        <a:xfrm>
          <a:off x="3731708" y="2987810"/>
          <a:ext cx="7917787" cy="862866"/>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228600" lvl="1" indent="-228600" algn="just" defTabSz="889000">
            <a:lnSpc>
              <a:spcPct val="90000"/>
            </a:lnSpc>
            <a:spcBef>
              <a:spcPct val="0"/>
            </a:spcBef>
            <a:spcAft>
              <a:spcPct val="15000"/>
            </a:spcAft>
            <a:buChar char="•"/>
          </a:pPr>
          <a:r>
            <a:rPr lang="fr-FR" sz="2000" b="0" i="0" kern="1200">
              <a:effectLst/>
              <a:latin typeface="Times New Roman" panose="02020603050405020304" pitchFamily="18" charset="0"/>
              <a:cs typeface="Times New Roman" panose="02020603050405020304" pitchFamily="18" charset="0"/>
            </a:rPr>
            <a:t>En récupérant le dioxyde de carbone en excès dans l’atmosphère et le stocker dans la biosphère.</a:t>
          </a:r>
          <a:endParaRPr lang="fr-MA" sz="2000" kern="1200" dirty="0">
            <a:latin typeface="Times New Roman" panose="02020603050405020304" pitchFamily="18" charset="0"/>
            <a:cs typeface="Times New Roman" panose="02020603050405020304" pitchFamily="18" charset="0"/>
          </a:endParaRPr>
        </a:p>
      </dsp:txBody>
      <dsp:txXfrm>
        <a:off x="3731708" y="2987810"/>
        <a:ext cx="7917787" cy="86286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358CE4-530C-410A-97DB-566BF5F03E20}">
      <dsp:nvSpPr>
        <dsp:cNvPr id="0" name=""/>
        <dsp:cNvSpPr/>
      </dsp:nvSpPr>
      <dsp:spPr>
        <a:xfrm>
          <a:off x="2425636" y="3461"/>
          <a:ext cx="5680352" cy="516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b" anchorCtr="0">
          <a:noAutofit/>
        </a:bodyPr>
        <a:lstStyle/>
        <a:p>
          <a:pPr marL="0" lvl="0" indent="0" algn="l" defTabSz="1022350">
            <a:lnSpc>
              <a:spcPct val="90000"/>
            </a:lnSpc>
            <a:spcBef>
              <a:spcPct val="0"/>
            </a:spcBef>
            <a:spcAft>
              <a:spcPct val="35000"/>
            </a:spcAft>
            <a:buNone/>
          </a:pPr>
          <a:endParaRPr lang="fr-MA" sz="2300" kern="1200" dirty="0"/>
        </a:p>
      </dsp:txBody>
      <dsp:txXfrm>
        <a:off x="2425636" y="3461"/>
        <a:ext cx="5680352" cy="516395"/>
      </dsp:txXfrm>
    </dsp:sp>
    <dsp:sp modelId="{7323E4E6-8557-40FD-BC8B-76553ABFC616}">
      <dsp:nvSpPr>
        <dsp:cNvPr id="0" name=""/>
        <dsp:cNvSpPr/>
      </dsp:nvSpPr>
      <dsp:spPr>
        <a:xfrm>
          <a:off x="2425636" y="519857"/>
          <a:ext cx="1329202" cy="1051917"/>
        </a:xfrm>
        <a:prstGeom prst="chevron">
          <a:avLst>
            <a:gd name="adj" fmla="val 70610"/>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84DD5B-9A55-4C82-84E3-0E1FA4C9E6B6}">
      <dsp:nvSpPr>
        <dsp:cNvPr id="0" name=""/>
        <dsp:cNvSpPr/>
      </dsp:nvSpPr>
      <dsp:spPr>
        <a:xfrm>
          <a:off x="3224041" y="519857"/>
          <a:ext cx="1329202" cy="1051917"/>
        </a:xfrm>
        <a:prstGeom prst="chevron">
          <a:avLst>
            <a:gd name="adj" fmla="val 70610"/>
          </a:avLst>
        </a:prstGeom>
        <a:solidFill>
          <a:schemeClr val="accent4">
            <a:hueOff val="-223238"/>
            <a:satOff val="1345"/>
            <a:lumOff val="108"/>
            <a:alphaOff val="0"/>
          </a:schemeClr>
        </a:solidFill>
        <a:ln w="25400" cap="flat" cmpd="sng" algn="ctr">
          <a:solidFill>
            <a:schemeClr val="accent4">
              <a:hueOff val="-223238"/>
              <a:satOff val="1345"/>
              <a:lumOff val="10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F7340E-F16F-49E6-9B9D-7808ACABB790}">
      <dsp:nvSpPr>
        <dsp:cNvPr id="0" name=""/>
        <dsp:cNvSpPr/>
      </dsp:nvSpPr>
      <dsp:spPr>
        <a:xfrm>
          <a:off x="4023078" y="519857"/>
          <a:ext cx="1329202" cy="1051917"/>
        </a:xfrm>
        <a:prstGeom prst="chevron">
          <a:avLst>
            <a:gd name="adj" fmla="val 70610"/>
          </a:avLst>
        </a:prstGeom>
        <a:solidFill>
          <a:schemeClr val="accent4">
            <a:hueOff val="-446477"/>
            <a:satOff val="2690"/>
            <a:lumOff val="216"/>
            <a:alphaOff val="0"/>
          </a:schemeClr>
        </a:solidFill>
        <a:ln w="25400" cap="flat" cmpd="sng" algn="ctr">
          <a:solidFill>
            <a:schemeClr val="accent4">
              <a:hueOff val="-446477"/>
              <a:satOff val="2690"/>
              <a:lumOff val="21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56CA4A2-E41E-47AE-88D9-085B64A3EB0F}">
      <dsp:nvSpPr>
        <dsp:cNvPr id="0" name=""/>
        <dsp:cNvSpPr/>
      </dsp:nvSpPr>
      <dsp:spPr>
        <a:xfrm>
          <a:off x="4821483" y="519857"/>
          <a:ext cx="1329202" cy="1051917"/>
        </a:xfrm>
        <a:prstGeom prst="chevron">
          <a:avLst>
            <a:gd name="adj" fmla="val 70610"/>
          </a:avLst>
        </a:prstGeom>
        <a:solidFill>
          <a:schemeClr val="accent4">
            <a:hueOff val="-669715"/>
            <a:satOff val="4035"/>
            <a:lumOff val="323"/>
            <a:alphaOff val="0"/>
          </a:schemeClr>
        </a:solidFill>
        <a:ln w="25400" cap="flat" cmpd="sng" algn="ctr">
          <a:solidFill>
            <a:schemeClr val="accent4">
              <a:hueOff val="-669715"/>
              <a:satOff val="4035"/>
              <a:lumOff val="32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D73453-73D3-4B07-BCC3-AF626239538C}">
      <dsp:nvSpPr>
        <dsp:cNvPr id="0" name=""/>
        <dsp:cNvSpPr/>
      </dsp:nvSpPr>
      <dsp:spPr>
        <a:xfrm>
          <a:off x="5620519" y="519857"/>
          <a:ext cx="1329202" cy="1051917"/>
        </a:xfrm>
        <a:prstGeom prst="chevron">
          <a:avLst>
            <a:gd name="adj" fmla="val 70610"/>
          </a:avLst>
        </a:prstGeom>
        <a:solidFill>
          <a:schemeClr val="accent4">
            <a:hueOff val="-892954"/>
            <a:satOff val="5380"/>
            <a:lumOff val="431"/>
            <a:alphaOff val="0"/>
          </a:schemeClr>
        </a:solidFill>
        <a:ln w="25400" cap="flat" cmpd="sng" algn="ctr">
          <a:solidFill>
            <a:schemeClr val="accent4">
              <a:hueOff val="-892954"/>
              <a:satOff val="5380"/>
              <a:lumOff val="43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ADCD815-8A7C-4E91-82D8-3ACBA60A82DF}">
      <dsp:nvSpPr>
        <dsp:cNvPr id="0" name=""/>
        <dsp:cNvSpPr/>
      </dsp:nvSpPr>
      <dsp:spPr>
        <a:xfrm>
          <a:off x="6418924" y="519857"/>
          <a:ext cx="1329202" cy="1051917"/>
        </a:xfrm>
        <a:prstGeom prst="chevron">
          <a:avLst>
            <a:gd name="adj" fmla="val 70610"/>
          </a:avLst>
        </a:prstGeom>
        <a:solidFill>
          <a:schemeClr val="accent4">
            <a:hueOff val="-1116192"/>
            <a:satOff val="6725"/>
            <a:lumOff val="539"/>
            <a:alphaOff val="0"/>
          </a:schemeClr>
        </a:solidFill>
        <a:ln w="25400" cap="flat" cmpd="sng" algn="ctr">
          <a:solidFill>
            <a:schemeClr val="accent4">
              <a:hueOff val="-1116192"/>
              <a:satOff val="6725"/>
              <a:lumOff val="53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3DFBABB-118A-46E7-B000-34CDB3A39E77}">
      <dsp:nvSpPr>
        <dsp:cNvPr id="0" name=""/>
        <dsp:cNvSpPr/>
      </dsp:nvSpPr>
      <dsp:spPr>
        <a:xfrm>
          <a:off x="7217960" y="519857"/>
          <a:ext cx="1329202" cy="1051917"/>
        </a:xfrm>
        <a:prstGeom prst="chevron">
          <a:avLst>
            <a:gd name="adj" fmla="val 70610"/>
          </a:avLst>
        </a:prstGeom>
        <a:solidFill>
          <a:schemeClr val="accent4">
            <a:hueOff val="-1339431"/>
            <a:satOff val="8070"/>
            <a:lumOff val="647"/>
            <a:alphaOff val="0"/>
          </a:schemeClr>
        </a:solidFill>
        <a:ln w="25400" cap="flat" cmpd="sng" algn="ctr">
          <a:solidFill>
            <a:schemeClr val="accent4">
              <a:hueOff val="-1339431"/>
              <a:satOff val="8070"/>
              <a:lumOff val="64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48CF08F-6902-4CAE-AC29-F784FAE85A12}">
      <dsp:nvSpPr>
        <dsp:cNvPr id="0" name=""/>
        <dsp:cNvSpPr/>
      </dsp:nvSpPr>
      <dsp:spPr>
        <a:xfrm>
          <a:off x="2425636" y="581440"/>
          <a:ext cx="5754197" cy="928750"/>
        </a:xfrm>
        <a:prstGeom prst="rect">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fr-FR" sz="2600" b="0" i="0" kern="1200" dirty="0">
              <a:latin typeface="Times New Roman" panose="02020603050405020304" pitchFamily="18" charset="0"/>
              <a:cs typeface="Times New Roman" panose="02020603050405020304" pitchFamily="18" charset="0"/>
            </a:rPr>
            <a:t>Le commerce de droits d'émissions</a:t>
          </a:r>
          <a:endParaRPr lang="fr-MA" sz="2600" kern="1200" dirty="0">
            <a:latin typeface="Times New Roman" panose="02020603050405020304" pitchFamily="18" charset="0"/>
            <a:cs typeface="Times New Roman" panose="02020603050405020304" pitchFamily="18" charset="0"/>
          </a:endParaRPr>
        </a:p>
      </dsp:txBody>
      <dsp:txXfrm>
        <a:off x="2425636" y="581440"/>
        <a:ext cx="5754197" cy="928750"/>
      </dsp:txXfrm>
    </dsp:sp>
    <dsp:sp modelId="{0955DD7B-A6DC-4B7E-B488-60C14C26E8DA}">
      <dsp:nvSpPr>
        <dsp:cNvPr id="0" name=""/>
        <dsp:cNvSpPr/>
      </dsp:nvSpPr>
      <dsp:spPr>
        <a:xfrm>
          <a:off x="2425636" y="1627256"/>
          <a:ext cx="5680352" cy="516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b" anchorCtr="0">
          <a:noAutofit/>
        </a:bodyPr>
        <a:lstStyle/>
        <a:p>
          <a:pPr marL="0" lvl="0" indent="0" algn="l" defTabSz="1022350">
            <a:lnSpc>
              <a:spcPct val="90000"/>
            </a:lnSpc>
            <a:spcBef>
              <a:spcPct val="0"/>
            </a:spcBef>
            <a:spcAft>
              <a:spcPct val="35000"/>
            </a:spcAft>
            <a:buFont typeface="Arial" panose="020B0604020202020204" pitchFamily="34" charset="0"/>
            <a:buNone/>
          </a:pPr>
          <a:endParaRPr lang="fr-MA" sz="2300" kern="1200" dirty="0"/>
        </a:p>
      </dsp:txBody>
      <dsp:txXfrm>
        <a:off x="2425636" y="1627256"/>
        <a:ext cx="5680352" cy="516395"/>
      </dsp:txXfrm>
    </dsp:sp>
    <dsp:sp modelId="{43BF12E7-4480-44B2-B6E8-7B155AE89955}">
      <dsp:nvSpPr>
        <dsp:cNvPr id="0" name=""/>
        <dsp:cNvSpPr/>
      </dsp:nvSpPr>
      <dsp:spPr>
        <a:xfrm>
          <a:off x="2425636" y="2143651"/>
          <a:ext cx="1329202" cy="1051917"/>
        </a:xfrm>
        <a:prstGeom prst="chevron">
          <a:avLst>
            <a:gd name="adj" fmla="val 70610"/>
          </a:avLst>
        </a:prstGeom>
        <a:solidFill>
          <a:schemeClr val="accent4">
            <a:hueOff val="-1562669"/>
            <a:satOff val="9415"/>
            <a:lumOff val="755"/>
            <a:alphaOff val="0"/>
          </a:schemeClr>
        </a:solidFill>
        <a:ln w="25400" cap="flat" cmpd="sng" algn="ctr">
          <a:solidFill>
            <a:schemeClr val="accent4">
              <a:hueOff val="-1562669"/>
              <a:satOff val="9415"/>
              <a:lumOff val="75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1BF81E-6C9D-4C08-8067-9B3263591898}">
      <dsp:nvSpPr>
        <dsp:cNvPr id="0" name=""/>
        <dsp:cNvSpPr/>
      </dsp:nvSpPr>
      <dsp:spPr>
        <a:xfrm>
          <a:off x="3224041" y="2143651"/>
          <a:ext cx="1329202" cy="1051917"/>
        </a:xfrm>
        <a:prstGeom prst="chevron">
          <a:avLst>
            <a:gd name="adj" fmla="val 70610"/>
          </a:avLst>
        </a:prstGeom>
        <a:solidFill>
          <a:schemeClr val="accent4">
            <a:hueOff val="-1785908"/>
            <a:satOff val="10760"/>
            <a:lumOff val="862"/>
            <a:alphaOff val="0"/>
          </a:schemeClr>
        </a:solidFill>
        <a:ln w="25400" cap="flat" cmpd="sng" algn="ctr">
          <a:solidFill>
            <a:schemeClr val="accent4">
              <a:hueOff val="-1785908"/>
              <a:satOff val="10760"/>
              <a:lumOff val="862"/>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F43D7C5-3DB7-4A19-B78D-B7DBCDE611DD}">
      <dsp:nvSpPr>
        <dsp:cNvPr id="0" name=""/>
        <dsp:cNvSpPr/>
      </dsp:nvSpPr>
      <dsp:spPr>
        <a:xfrm>
          <a:off x="4023078" y="2143651"/>
          <a:ext cx="1329202" cy="1051917"/>
        </a:xfrm>
        <a:prstGeom prst="chevron">
          <a:avLst>
            <a:gd name="adj" fmla="val 70610"/>
          </a:avLst>
        </a:prstGeom>
        <a:solidFill>
          <a:schemeClr val="accent4">
            <a:hueOff val="-2009146"/>
            <a:satOff val="12105"/>
            <a:lumOff val="970"/>
            <a:alphaOff val="0"/>
          </a:schemeClr>
        </a:solidFill>
        <a:ln w="25400" cap="flat" cmpd="sng" algn="ctr">
          <a:solidFill>
            <a:schemeClr val="accent4">
              <a:hueOff val="-2009146"/>
              <a:satOff val="12105"/>
              <a:lumOff val="97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C5A1B3F-96ED-4E71-9026-0D8B09FB90E5}">
      <dsp:nvSpPr>
        <dsp:cNvPr id="0" name=""/>
        <dsp:cNvSpPr/>
      </dsp:nvSpPr>
      <dsp:spPr>
        <a:xfrm>
          <a:off x="4821483" y="2143651"/>
          <a:ext cx="1329202" cy="1051917"/>
        </a:xfrm>
        <a:prstGeom prst="chevron">
          <a:avLst>
            <a:gd name="adj" fmla="val 70610"/>
          </a:avLst>
        </a:prstGeom>
        <a:solidFill>
          <a:schemeClr val="accent4">
            <a:hueOff val="-2232385"/>
            <a:satOff val="13449"/>
            <a:lumOff val="1078"/>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76FB48-A839-40C3-A7A4-3F4863F5C1C2}">
      <dsp:nvSpPr>
        <dsp:cNvPr id="0" name=""/>
        <dsp:cNvSpPr/>
      </dsp:nvSpPr>
      <dsp:spPr>
        <a:xfrm>
          <a:off x="5620519" y="2143651"/>
          <a:ext cx="1329202" cy="1051917"/>
        </a:xfrm>
        <a:prstGeom prst="chevron">
          <a:avLst>
            <a:gd name="adj" fmla="val 70610"/>
          </a:avLst>
        </a:prstGeom>
        <a:solidFill>
          <a:schemeClr val="accent4">
            <a:hueOff val="-2455623"/>
            <a:satOff val="14794"/>
            <a:lumOff val="1186"/>
            <a:alphaOff val="0"/>
          </a:schemeClr>
        </a:solidFill>
        <a:ln w="25400" cap="flat" cmpd="sng" algn="ctr">
          <a:solidFill>
            <a:schemeClr val="accent4">
              <a:hueOff val="-2455623"/>
              <a:satOff val="14794"/>
              <a:lumOff val="118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7A7A785-4B99-4541-9BB5-320856B04739}">
      <dsp:nvSpPr>
        <dsp:cNvPr id="0" name=""/>
        <dsp:cNvSpPr/>
      </dsp:nvSpPr>
      <dsp:spPr>
        <a:xfrm>
          <a:off x="6418924" y="2143651"/>
          <a:ext cx="1329202" cy="1051917"/>
        </a:xfrm>
        <a:prstGeom prst="chevron">
          <a:avLst>
            <a:gd name="adj" fmla="val 70610"/>
          </a:avLst>
        </a:prstGeom>
        <a:solidFill>
          <a:schemeClr val="accent4">
            <a:hueOff val="-2678862"/>
            <a:satOff val="16139"/>
            <a:lumOff val="1294"/>
            <a:alphaOff val="0"/>
          </a:schemeClr>
        </a:solidFill>
        <a:ln w="25400" cap="flat" cmpd="sng" algn="ctr">
          <a:solidFill>
            <a:schemeClr val="accent4">
              <a:hueOff val="-2678862"/>
              <a:satOff val="16139"/>
              <a:lumOff val="1294"/>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B3BE3BF-9959-4BF3-B114-ADCE0562FA45}">
      <dsp:nvSpPr>
        <dsp:cNvPr id="0" name=""/>
        <dsp:cNvSpPr/>
      </dsp:nvSpPr>
      <dsp:spPr>
        <a:xfrm>
          <a:off x="7217960" y="2143651"/>
          <a:ext cx="1329202" cy="1051917"/>
        </a:xfrm>
        <a:prstGeom prst="chevron">
          <a:avLst>
            <a:gd name="adj" fmla="val 70610"/>
          </a:avLst>
        </a:prstGeom>
        <a:solidFill>
          <a:schemeClr val="accent4">
            <a:hueOff val="-2902100"/>
            <a:satOff val="17484"/>
            <a:lumOff val="1401"/>
            <a:alphaOff val="0"/>
          </a:schemeClr>
        </a:solidFill>
        <a:ln w="25400" cap="flat" cmpd="sng" algn="ctr">
          <a:solidFill>
            <a:schemeClr val="accent4">
              <a:hueOff val="-2902100"/>
              <a:satOff val="17484"/>
              <a:lumOff val="1401"/>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B37FD2B-DDFF-40BC-AB11-0ACA439299EF}">
      <dsp:nvSpPr>
        <dsp:cNvPr id="0" name=""/>
        <dsp:cNvSpPr/>
      </dsp:nvSpPr>
      <dsp:spPr>
        <a:xfrm>
          <a:off x="2425636" y="2248843"/>
          <a:ext cx="5754197" cy="841533"/>
        </a:xfrm>
        <a:prstGeom prst="rect">
          <a:avLst/>
        </a:prstGeom>
        <a:solidFill>
          <a:schemeClr val="lt1">
            <a:hueOff val="0"/>
            <a:satOff val="0"/>
            <a:lumOff val="0"/>
            <a:alphaOff val="0"/>
          </a:schemeClr>
        </a:solidFill>
        <a:ln w="25400" cap="flat" cmpd="sng" algn="ctr">
          <a:solidFill>
            <a:schemeClr val="accent4">
              <a:hueOff val="-2232385"/>
              <a:satOff val="13449"/>
              <a:lumOff val="107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Font typeface="Arial" panose="020B0604020202020204" pitchFamily="34" charset="0"/>
            <a:buNone/>
          </a:pPr>
          <a:r>
            <a:rPr lang="fr-FR" sz="2600" b="0" i="0" kern="1200" dirty="0">
              <a:latin typeface="Times New Roman" panose="02020603050405020304" pitchFamily="18" charset="0"/>
              <a:cs typeface="Times New Roman" panose="02020603050405020304" pitchFamily="18" charset="0"/>
            </a:rPr>
            <a:t>La mise en œuvre conjointe;</a:t>
          </a:r>
          <a:endParaRPr lang="fr-MA" sz="2600" kern="1200" dirty="0">
            <a:latin typeface="Times New Roman" panose="02020603050405020304" pitchFamily="18" charset="0"/>
            <a:cs typeface="Times New Roman" panose="02020603050405020304" pitchFamily="18" charset="0"/>
          </a:endParaRPr>
        </a:p>
      </dsp:txBody>
      <dsp:txXfrm>
        <a:off x="2425636" y="2248843"/>
        <a:ext cx="5754197" cy="841533"/>
      </dsp:txXfrm>
    </dsp:sp>
    <dsp:sp modelId="{AC4E0717-2E2E-41FB-A00A-7F2FF0147619}">
      <dsp:nvSpPr>
        <dsp:cNvPr id="0" name=""/>
        <dsp:cNvSpPr/>
      </dsp:nvSpPr>
      <dsp:spPr>
        <a:xfrm>
          <a:off x="2425636" y="3251050"/>
          <a:ext cx="5680352" cy="5163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b" anchorCtr="0">
          <a:noAutofit/>
        </a:bodyPr>
        <a:lstStyle/>
        <a:p>
          <a:pPr marL="0" lvl="0" indent="0" algn="l" defTabSz="1022350">
            <a:lnSpc>
              <a:spcPct val="90000"/>
            </a:lnSpc>
            <a:spcBef>
              <a:spcPct val="0"/>
            </a:spcBef>
            <a:spcAft>
              <a:spcPct val="35000"/>
            </a:spcAft>
            <a:buNone/>
          </a:pPr>
          <a:endParaRPr lang="fr-MA" sz="2300" kern="1200" dirty="0"/>
        </a:p>
      </dsp:txBody>
      <dsp:txXfrm>
        <a:off x="2425636" y="3251050"/>
        <a:ext cx="5680352" cy="516395"/>
      </dsp:txXfrm>
    </dsp:sp>
    <dsp:sp modelId="{844F6E4E-6B82-4D7A-BBED-7F52D1FA4FC8}">
      <dsp:nvSpPr>
        <dsp:cNvPr id="0" name=""/>
        <dsp:cNvSpPr/>
      </dsp:nvSpPr>
      <dsp:spPr>
        <a:xfrm>
          <a:off x="2425636" y="3767445"/>
          <a:ext cx="1329202" cy="1051917"/>
        </a:xfrm>
        <a:prstGeom prst="chevron">
          <a:avLst>
            <a:gd name="adj" fmla="val 70610"/>
          </a:avLst>
        </a:prstGeom>
        <a:solidFill>
          <a:schemeClr val="accent4">
            <a:hueOff val="-3125339"/>
            <a:satOff val="18829"/>
            <a:lumOff val="1509"/>
            <a:alphaOff val="0"/>
          </a:schemeClr>
        </a:solidFill>
        <a:ln w="25400" cap="flat" cmpd="sng" algn="ctr">
          <a:solidFill>
            <a:schemeClr val="accent4">
              <a:hueOff val="-3125339"/>
              <a:satOff val="18829"/>
              <a:lumOff val="150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1CC4A71-0F89-4650-B329-FEEA8EB9CF6B}">
      <dsp:nvSpPr>
        <dsp:cNvPr id="0" name=""/>
        <dsp:cNvSpPr/>
      </dsp:nvSpPr>
      <dsp:spPr>
        <a:xfrm>
          <a:off x="3224041" y="3767445"/>
          <a:ext cx="1329202" cy="1051917"/>
        </a:xfrm>
        <a:prstGeom prst="chevron">
          <a:avLst>
            <a:gd name="adj" fmla="val 70610"/>
          </a:avLst>
        </a:prstGeom>
        <a:solidFill>
          <a:schemeClr val="accent4">
            <a:hueOff val="-3348577"/>
            <a:satOff val="20174"/>
            <a:lumOff val="1617"/>
            <a:alphaOff val="0"/>
          </a:schemeClr>
        </a:solidFill>
        <a:ln w="25400" cap="flat" cmpd="sng" algn="ctr">
          <a:solidFill>
            <a:schemeClr val="accent4">
              <a:hueOff val="-3348577"/>
              <a:satOff val="20174"/>
              <a:lumOff val="1617"/>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14125AB-21AE-476C-97BE-E5D3284ED9D3}">
      <dsp:nvSpPr>
        <dsp:cNvPr id="0" name=""/>
        <dsp:cNvSpPr/>
      </dsp:nvSpPr>
      <dsp:spPr>
        <a:xfrm>
          <a:off x="4023078" y="3767445"/>
          <a:ext cx="1329202" cy="1051917"/>
        </a:xfrm>
        <a:prstGeom prst="chevron">
          <a:avLst>
            <a:gd name="adj" fmla="val 70610"/>
          </a:avLst>
        </a:prstGeom>
        <a:solidFill>
          <a:schemeClr val="accent4">
            <a:hueOff val="-3571816"/>
            <a:satOff val="21519"/>
            <a:lumOff val="1725"/>
            <a:alphaOff val="0"/>
          </a:schemeClr>
        </a:solidFill>
        <a:ln w="25400" cap="flat" cmpd="sng" algn="ctr">
          <a:solidFill>
            <a:schemeClr val="accent4">
              <a:hueOff val="-3571816"/>
              <a:satOff val="21519"/>
              <a:lumOff val="1725"/>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B67F714-A9F2-402E-82D0-5DDF31A36DC1}">
      <dsp:nvSpPr>
        <dsp:cNvPr id="0" name=""/>
        <dsp:cNvSpPr/>
      </dsp:nvSpPr>
      <dsp:spPr>
        <a:xfrm>
          <a:off x="4821483" y="3767445"/>
          <a:ext cx="1329202" cy="1051917"/>
        </a:xfrm>
        <a:prstGeom prst="chevron">
          <a:avLst>
            <a:gd name="adj" fmla="val 70610"/>
          </a:avLst>
        </a:prstGeom>
        <a:solidFill>
          <a:schemeClr val="accent4">
            <a:hueOff val="-3795054"/>
            <a:satOff val="22864"/>
            <a:lumOff val="1833"/>
            <a:alphaOff val="0"/>
          </a:schemeClr>
        </a:solidFill>
        <a:ln w="25400" cap="flat" cmpd="sng" algn="ctr">
          <a:solidFill>
            <a:schemeClr val="accent4">
              <a:hueOff val="-3795054"/>
              <a:satOff val="22864"/>
              <a:lumOff val="1833"/>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874B88-BF34-48C0-BD21-22B4C907E233}">
      <dsp:nvSpPr>
        <dsp:cNvPr id="0" name=""/>
        <dsp:cNvSpPr/>
      </dsp:nvSpPr>
      <dsp:spPr>
        <a:xfrm>
          <a:off x="5620519" y="3767445"/>
          <a:ext cx="1329202" cy="1051917"/>
        </a:xfrm>
        <a:prstGeom prst="chevron">
          <a:avLst>
            <a:gd name="adj" fmla="val 70610"/>
          </a:avLst>
        </a:prstGeom>
        <a:solidFill>
          <a:schemeClr val="accent4">
            <a:hueOff val="-4018293"/>
            <a:satOff val="24209"/>
            <a:lumOff val="1940"/>
            <a:alphaOff val="0"/>
          </a:schemeClr>
        </a:solidFill>
        <a:ln w="25400" cap="flat" cmpd="sng" algn="ctr">
          <a:solidFill>
            <a:schemeClr val="accent4">
              <a:hueOff val="-4018293"/>
              <a:satOff val="24209"/>
              <a:lumOff val="194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BE11FB2-2D15-4F35-BBCE-9EB029AA8B3D}">
      <dsp:nvSpPr>
        <dsp:cNvPr id="0" name=""/>
        <dsp:cNvSpPr/>
      </dsp:nvSpPr>
      <dsp:spPr>
        <a:xfrm>
          <a:off x="6418924" y="3767445"/>
          <a:ext cx="1329202" cy="1051917"/>
        </a:xfrm>
        <a:prstGeom prst="chevron">
          <a:avLst>
            <a:gd name="adj" fmla="val 70610"/>
          </a:avLst>
        </a:prstGeom>
        <a:solidFill>
          <a:schemeClr val="accent4">
            <a:hueOff val="-4241531"/>
            <a:satOff val="25554"/>
            <a:lumOff val="2048"/>
            <a:alphaOff val="0"/>
          </a:schemeClr>
        </a:solidFill>
        <a:ln w="25400" cap="flat" cmpd="sng" algn="ctr">
          <a:solidFill>
            <a:schemeClr val="accent4">
              <a:hueOff val="-4241531"/>
              <a:satOff val="25554"/>
              <a:lumOff val="2048"/>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065427-2779-4715-8ABC-DB43E3D6B080}">
      <dsp:nvSpPr>
        <dsp:cNvPr id="0" name=""/>
        <dsp:cNvSpPr/>
      </dsp:nvSpPr>
      <dsp:spPr>
        <a:xfrm>
          <a:off x="7217960" y="3767445"/>
          <a:ext cx="1329202" cy="1051917"/>
        </a:xfrm>
        <a:prstGeom prst="chevron">
          <a:avLst>
            <a:gd name="adj" fmla="val 70610"/>
          </a:avLst>
        </a:prstGeom>
        <a:solidFill>
          <a:schemeClr val="accent4">
            <a:hueOff val="-4464770"/>
            <a:satOff val="26899"/>
            <a:lumOff val="2156"/>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92F4A21-656F-4ACD-94FF-B28DD841C3C0}">
      <dsp:nvSpPr>
        <dsp:cNvPr id="0" name=""/>
        <dsp:cNvSpPr/>
      </dsp:nvSpPr>
      <dsp:spPr>
        <a:xfrm>
          <a:off x="2425636" y="3872637"/>
          <a:ext cx="5754197" cy="841533"/>
        </a:xfrm>
        <a:prstGeom prst="rect">
          <a:avLst/>
        </a:prstGeom>
        <a:solidFill>
          <a:schemeClr val="lt1">
            <a:hueOff val="0"/>
            <a:satOff val="0"/>
            <a:lumOff val="0"/>
            <a:alphaOff val="0"/>
          </a:schemeClr>
        </a:solidFill>
        <a:ln w="25400" cap="flat" cmpd="sng" algn="ctr">
          <a:solidFill>
            <a:schemeClr val="accent4">
              <a:hueOff val="-4464770"/>
              <a:satOff val="26899"/>
              <a:lumOff val="21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6040" tIns="66040" rIns="66040" bIns="66040" numCol="1" spcCol="1270" anchor="ctr" anchorCtr="0">
          <a:noAutofit/>
        </a:bodyPr>
        <a:lstStyle/>
        <a:p>
          <a:pPr marL="0" lvl="0" indent="0" algn="ctr" defTabSz="1155700">
            <a:lnSpc>
              <a:spcPct val="90000"/>
            </a:lnSpc>
            <a:spcBef>
              <a:spcPct val="0"/>
            </a:spcBef>
            <a:spcAft>
              <a:spcPct val="35000"/>
            </a:spcAft>
            <a:buNone/>
          </a:pPr>
          <a:r>
            <a:rPr lang="fr-FR" sz="2600" b="0" i="0" kern="1200" dirty="0">
              <a:latin typeface="Times New Roman" panose="02020603050405020304" pitchFamily="18" charset="0"/>
              <a:cs typeface="Times New Roman" panose="02020603050405020304" pitchFamily="18" charset="0"/>
            </a:rPr>
            <a:t>Le mécanisme de développement propre.</a:t>
          </a:r>
          <a:endParaRPr lang="fr-MA" sz="2600" kern="1200" dirty="0">
            <a:latin typeface="Times New Roman" panose="02020603050405020304" pitchFamily="18" charset="0"/>
            <a:cs typeface="Times New Roman" panose="02020603050405020304" pitchFamily="18" charset="0"/>
          </a:endParaRPr>
        </a:p>
      </dsp:txBody>
      <dsp:txXfrm>
        <a:off x="2425636" y="3872637"/>
        <a:ext cx="5754197" cy="84153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1A1EA7-0A33-4BE7-A31C-814951CCDFB7}">
      <dsp:nvSpPr>
        <dsp:cNvPr id="0" name=""/>
        <dsp:cNvSpPr/>
      </dsp:nvSpPr>
      <dsp:spPr>
        <a:xfrm>
          <a:off x="-4805298" y="-912767"/>
          <a:ext cx="7100929" cy="7100929"/>
        </a:xfrm>
        <a:prstGeom prst="blockArc">
          <a:avLst>
            <a:gd name="adj1" fmla="val 18900000"/>
            <a:gd name="adj2" fmla="val 2700000"/>
            <a:gd name="adj3" fmla="val 304"/>
          </a:avLst>
        </a:prstGeom>
        <a:noFill/>
        <a:ln w="25400"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8B6D12-FE6E-4BFB-B65F-E2D50F48B5B0}">
      <dsp:nvSpPr>
        <dsp:cNvPr id="0" name=""/>
        <dsp:cNvSpPr/>
      </dsp:nvSpPr>
      <dsp:spPr>
        <a:xfrm>
          <a:off x="1602680" y="188372"/>
          <a:ext cx="4474313" cy="55539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40844"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a:latin typeface="Times New Roman" panose="02020603050405020304" pitchFamily="18" charset="0"/>
              <a:ea typeface="+mn-ea"/>
              <a:cs typeface="Times New Roman" panose="02020603050405020304" pitchFamily="18" charset="0"/>
            </a:rPr>
            <a:t>Agriculture et élevage</a:t>
          </a:r>
          <a:endParaRPr lang="fr-FR" sz="1800" kern="1200" dirty="0">
            <a:latin typeface="Times New Roman" panose="02020603050405020304" pitchFamily="18" charset="0"/>
            <a:ea typeface="+mn-ea"/>
            <a:cs typeface="Times New Roman" panose="02020603050405020304" pitchFamily="18" charset="0"/>
          </a:endParaRPr>
        </a:p>
      </dsp:txBody>
      <dsp:txXfrm>
        <a:off x="1602680" y="188372"/>
        <a:ext cx="4474313" cy="555393"/>
      </dsp:txXfrm>
    </dsp:sp>
    <dsp:sp modelId="{55F86B79-5846-4660-8CD8-A0792D24E043}">
      <dsp:nvSpPr>
        <dsp:cNvPr id="0" name=""/>
        <dsp:cNvSpPr/>
      </dsp:nvSpPr>
      <dsp:spPr>
        <a:xfrm>
          <a:off x="1235615" y="208378"/>
          <a:ext cx="694241" cy="69424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CD1F891B-F412-4FF0-8AFC-A5EFF5B35F6D}">
      <dsp:nvSpPr>
        <dsp:cNvPr id="0" name=""/>
        <dsp:cNvSpPr/>
      </dsp:nvSpPr>
      <dsp:spPr>
        <a:xfrm>
          <a:off x="2139594" y="1103611"/>
          <a:ext cx="3968310" cy="55539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40844"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a:latin typeface="Times New Roman" panose="02020603050405020304" pitchFamily="18" charset="0"/>
              <a:ea typeface="+mn-ea"/>
              <a:cs typeface="Times New Roman" panose="02020603050405020304" pitchFamily="18" charset="0"/>
            </a:rPr>
            <a:t>Extraction minière</a:t>
          </a:r>
          <a:endParaRPr lang="fr-FR" sz="1800" kern="1200" dirty="0">
            <a:latin typeface="Times New Roman" panose="02020603050405020304" pitchFamily="18" charset="0"/>
            <a:ea typeface="+mn-ea"/>
            <a:cs typeface="Times New Roman" panose="02020603050405020304" pitchFamily="18" charset="0"/>
          </a:endParaRPr>
        </a:p>
      </dsp:txBody>
      <dsp:txXfrm>
        <a:off x="2139594" y="1103611"/>
        <a:ext cx="3968310" cy="555393"/>
      </dsp:txXfrm>
    </dsp:sp>
    <dsp:sp modelId="{CEA5D1E6-2307-4DDC-8099-DEE8949AF6A5}">
      <dsp:nvSpPr>
        <dsp:cNvPr id="0" name=""/>
        <dsp:cNvSpPr/>
      </dsp:nvSpPr>
      <dsp:spPr>
        <a:xfrm>
          <a:off x="1692464" y="1041362"/>
          <a:ext cx="694241" cy="69424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B0376058-3C22-4AAD-B025-0686601AECB8}">
      <dsp:nvSpPr>
        <dsp:cNvPr id="0" name=""/>
        <dsp:cNvSpPr/>
      </dsp:nvSpPr>
      <dsp:spPr>
        <a:xfrm>
          <a:off x="2201797" y="1927970"/>
          <a:ext cx="3929286" cy="55539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40844"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a:latin typeface="Times New Roman" panose="02020603050405020304" pitchFamily="18" charset="0"/>
              <a:ea typeface="+mn-ea"/>
              <a:cs typeface="Times New Roman" panose="02020603050405020304" pitchFamily="18" charset="0"/>
            </a:rPr>
            <a:t>Croissance démographique </a:t>
          </a:r>
          <a:endParaRPr lang="fr-FR" sz="1800" kern="1200" dirty="0">
            <a:latin typeface="Times New Roman" panose="02020603050405020304" pitchFamily="18" charset="0"/>
            <a:ea typeface="+mn-ea"/>
            <a:cs typeface="Times New Roman" panose="02020603050405020304" pitchFamily="18" charset="0"/>
          </a:endParaRPr>
        </a:p>
      </dsp:txBody>
      <dsp:txXfrm>
        <a:off x="2201797" y="1927970"/>
        <a:ext cx="3929286" cy="555393"/>
      </dsp:txXfrm>
    </dsp:sp>
    <dsp:sp modelId="{5BA0F9D8-19BC-414D-B182-F69A149E7A35}">
      <dsp:nvSpPr>
        <dsp:cNvPr id="0" name=""/>
        <dsp:cNvSpPr/>
      </dsp:nvSpPr>
      <dsp:spPr>
        <a:xfrm>
          <a:off x="1901370" y="1874347"/>
          <a:ext cx="694241" cy="69424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326B099C-8EFA-4B48-9F33-EE4880CF84E9}">
      <dsp:nvSpPr>
        <dsp:cNvPr id="0" name=""/>
        <dsp:cNvSpPr/>
      </dsp:nvSpPr>
      <dsp:spPr>
        <a:xfrm>
          <a:off x="2238509" y="2735279"/>
          <a:ext cx="3919776" cy="55539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40844"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a:latin typeface="Times New Roman" panose="02020603050405020304" pitchFamily="18" charset="0"/>
              <a:ea typeface="+mn-ea"/>
              <a:cs typeface="Times New Roman" panose="02020603050405020304" pitchFamily="18" charset="0"/>
            </a:rPr>
            <a:t>Extension urbaine</a:t>
          </a:r>
          <a:endParaRPr lang="fr-FR" sz="1800" kern="1200" dirty="0">
            <a:latin typeface="Times New Roman" panose="02020603050405020304" pitchFamily="18" charset="0"/>
            <a:ea typeface="+mn-ea"/>
            <a:cs typeface="Times New Roman" panose="02020603050405020304" pitchFamily="18" charset="0"/>
          </a:endParaRPr>
        </a:p>
      </dsp:txBody>
      <dsp:txXfrm>
        <a:off x="2238509" y="2735279"/>
        <a:ext cx="3919776" cy="555393"/>
      </dsp:txXfrm>
    </dsp:sp>
    <dsp:sp modelId="{394DC74E-9E54-4E8F-8BE4-C40F4899A64E}">
      <dsp:nvSpPr>
        <dsp:cNvPr id="0" name=""/>
        <dsp:cNvSpPr/>
      </dsp:nvSpPr>
      <dsp:spPr>
        <a:xfrm>
          <a:off x="1901370" y="2706804"/>
          <a:ext cx="694241" cy="69424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5945DE4A-6858-40B3-9D31-CE2CE9AE1C1A}">
      <dsp:nvSpPr>
        <dsp:cNvPr id="0" name=""/>
        <dsp:cNvSpPr/>
      </dsp:nvSpPr>
      <dsp:spPr>
        <a:xfrm>
          <a:off x="2207173" y="3609213"/>
          <a:ext cx="3992183" cy="55539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40844"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a:latin typeface="Times New Roman" panose="02020603050405020304" pitchFamily="18" charset="0"/>
              <a:ea typeface="+mn-ea"/>
              <a:cs typeface="Times New Roman" panose="02020603050405020304" pitchFamily="18" charset="0"/>
            </a:rPr>
            <a:t>Les</a:t>
          </a:r>
          <a:r>
            <a:rPr lang="fr-FR" sz="2900" kern="1200">
              <a:latin typeface="Times New Roman" panose="02020603050405020304" pitchFamily="18" charset="0"/>
              <a:cs typeface="Times New Roman" panose="02020603050405020304" pitchFamily="18" charset="0"/>
            </a:rPr>
            <a:t> </a:t>
          </a:r>
          <a:r>
            <a:rPr lang="fr-FR" sz="1800" kern="1200">
              <a:latin typeface="Times New Roman" panose="02020603050405020304" pitchFamily="18" charset="0"/>
              <a:ea typeface="+mn-ea"/>
              <a:cs typeface="Times New Roman" panose="02020603050405020304" pitchFamily="18" charset="0"/>
            </a:rPr>
            <a:t>grands projets d’infrastructure</a:t>
          </a:r>
          <a:endParaRPr lang="fr-FR" sz="1800" kern="1200" dirty="0">
            <a:latin typeface="Times New Roman" panose="02020603050405020304" pitchFamily="18" charset="0"/>
            <a:ea typeface="+mn-ea"/>
            <a:cs typeface="Times New Roman" panose="02020603050405020304" pitchFamily="18" charset="0"/>
          </a:endParaRPr>
        </a:p>
      </dsp:txBody>
      <dsp:txXfrm>
        <a:off x="2207173" y="3609213"/>
        <a:ext cx="3992183" cy="555393"/>
      </dsp:txXfrm>
    </dsp:sp>
    <dsp:sp modelId="{98C7F572-B117-447F-BCCE-DD45FDBC2BFC}">
      <dsp:nvSpPr>
        <dsp:cNvPr id="0" name=""/>
        <dsp:cNvSpPr/>
      </dsp:nvSpPr>
      <dsp:spPr>
        <a:xfrm>
          <a:off x="1692464" y="3539789"/>
          <a:ext cx="694241" cy="69424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3C9BE7C1-9030-4ADD-A60F-3E07E79C62F9}">
      <dsp:nvSpPr>
        <dsp:cNvPr id="0" name=""/>
        <dsp:cNvSpPr/>
      </dsp:nvSpPr>
      <dsp:spPr>
        <a:xfrm>
          <a:off x="1708956" y="4469495"/>
          <a:ext cx="4586407" cy="555393"/>
        </a:xfrm>
        <a:prstGeom prst="rect">
          <a:avLst/>
        </a:prstGeom>
        <a:gradFill rotWithShape="0">
          <a:gsLst>
            <a:gs pos="0">
              <a:schemeClr val="accent2">
                <a:hueOff val="0"/>
                <a:satOff val="0"/>
                <a:lumOff val="0"/>
                <a:alphaOff val="0"/>
                <a:tint val="50000"/>
                <a:satMod val="300000"/>
              </a:schemeClr>
            </a:gs>
            <a:gs pos="35000">
              <a:schemeClr val="accent2">
                <a:hueOff val="0"/>
                <a:satOff val="0"/>
                <a:lumOff val="0"/>
                <a:alphaOff val="0"/>
                <a:tint val="37000"/>
                <a:satMod val="300000"/>
              </a:schemeClr>
            </a:gs>
            <a:gs pos="100000">
              <a:schemeClr val="accent2">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40844" tIns="45720" rIns="45720" bIns="45720" numCol="1" spcCol="1270" anchor="ctr" anchorCtr="0">
          <a:noAutofit/>
        </a:bodyPr>
        <a:lstStyle/>
        <a:p>
          <a:pPr marL="0" lvl="0" indent="0" algn="l" defTabSz="800100">
            <a:lnSpc>
              <a:spcPct val="90000"/>
            </a:lnSpc>
            <a:spcBef>
              <a:spcPct val="0"/>
            </a:spcBef>
            <a:spcAft>
              <a:spcPct val="35000"/>
            </a:spcAft>
            <a:buNone/>
          </a:pPr>
          <a:r>
            <a:rPr lang="fr-FR" sz="1800" kern="1200">
              <a:latin typeface="Times New Roman" panose="02020603050405020304" pitchFamily="18" charset="0"/>
              <a:ea typeface="+mn-ea"/>
              <a:cs typeface="Times New Roman" panose="02020603050405020304" pitchFamily="18" charset="0"/>
            </a:rPr>
            <a:t>Incendies</a:t>
          </a:r>
          <a:endParaRPr lang="fr-FR" sz="1800" kern="1200" dirty="0">
            <a:latin typeface="Times New Roman" panose="02020603050405020304" pitchFamily="18" charset="0"/>
            <a:ea typeface="+mn-ea"/>
            <a:cs typeface="Times New Roman" panose="02020603050405020304" pitchFamily="18" charset="0"/>
          </a:endParaRPr>
        </a:p>
      </dsp:txBody>
      <dsp:txXfrm>
        <a:off x="1708956" y="4469495"/>
        <a:ext cx="4586407" cy="555393"/>
      </dsp:txXfrm>
    </dsp:sp>
    <dsp:sp modelId="{1F28B95A-AD56-4E7C-BEE8-F40B2D641382}">
      <dsp:nvSpPr>
        <dsp:cNvPr id="0" name=""/>
        <dsp:cNvSpPr/>
      </dsp:nvSpPr>
      <dsp:spPr>
        <a:xfrm>
          <a:off x="1235615" y="4372774"/>
          <a:ext cx="694241" cy="69424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09ACD-84B3-4DE4-A504-654C0D1CA3B3}">
      <dsp:nvSpPr>
        <dsp:cNvPr id="0" name=""/>
        <dsp:cNvSpPr/>
      </dsp:nvSpPr>
      <dsp:spPr>
        <a:xfrm>
          <a:off x="134099" y="27714"/>
          <a:ext cx="6908800" cy="1532889"/>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205740" rIns="205740" bIns="205740" numCol="1" spcCol="1270" anchor="ctr" anchorCtr="0">
          <a:noAutofit/>
        </a:bodyPr>
        <a:lstStyle/>
        <a:p>
          <a:pPr marL="0" lvl="0" indent="0" algn="ctr" defTabSz="2400300">
            <a:lnSpc>
              <a:spcPct val="90000"/>
            </a:lnSpc>
            <a:spcBef>
              <a:spcPct val="0"/>
            </a:spcBef>
            <a:spcAft>
              <a:spcPct val="35000"/>
            </a:spcAft>
            <a:buNone/>
          </a:pPr>
          <a:r>
            <a:rPr lang="fr-FR" altLang="ko-KR" sz="5400" i="1" kern="1200" dirty="0">
              <a:latin typeface="Times New Roman" panose="02020603050405020304" pitchFamily="18" charset="0"/>
              <a:ea typeface="맑은 고딕" pitchFamily="50" charset="-127"/>
              <a:cs typeface="Times New Roman" panose="02020603050405020304" pitchFamily="18" charset="0"/>
            </a:rPr>
            <a:t>Symptomatologie</a:t>
          </a:r>
          <a:endParaRPr lang="fr-FR" sz="5400" kern="1200" dirty="0"/>
        </a:p>
      </dsp:txBody>
      <dsp:txXfrm>
        <a:off x="178996" y="72611"/>
        <a:ext cx="5254692" cy="1443095"/>
      </dsp:txXfrm>
    </dsp:sp>
    <dsp:sp modelId="{5C780CBE-E18A-4B55-A676-4E22904E7D43}">
      <dsp:nvSpPr>
        <dsp:cNvPr id="0" name=""/>
        <dsp:cNvSpPr/>
      </dsp:nvSpPr>
      <dsp:spPr>
        <a:xfrm>
          <a:off x="609599" y="1788371"/>
          <a:ext cx="6908800" cy="1532889"/>
        </a:xfrm>
        <a:prstGeom prst="roundRect">
          <a:avLst>
            <a:gd name="adj" fmla="val 1000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altLang="ko-KR" sz="2000" b="1" i="1" kern="1200" dirty="0">
              <a:latin typeface="Times New Roman" panose="02020603050405020304" pitchFamily="18" charset="0"/>
              <a:ea typeface="맑은 고딕" pitchFamily="50" charset="-127"/>
              <a:cs typeface="Times New Roman" panose="02020603050405020304" pitchFamily="18" charset="0"/>
            </a:rPr>
            <a:t>Les symptômes exprimés par les plantes en réponse aux perturbations physiologiques induites par les polluants atmosphériques</a:t>
          </a:r>
          <a:endParaRPr lang="fr-FR" sz="2000" b="1" kern="1200" dirty="0"/>
        </a:p>
      </dsp:txBody>
      <dsp:txXfrm>
        <a:off x="654496" y="1833268"/>
        <a:ext cx="5213027" cy="1443095"/>
      </dsp:txXfrm>
    </dsp:sp>
    <dsp:sp modelId="{CA66C07A-B8A3-4F59-9823-3457736134F5}">
      <dsp:nvSpPr>
        <dsp:cNvPr id="0" name=""/>
        <dsp:cNvSpPr/>
      </dsp:nvSpPr>
      <dsp:spPr>
        <a:xfrm>
          <a:off x="1219199" y="3576742"/>
          <a:ext cx="6908800" cy="1532889"/>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altLang="ko-KR" sz="2400" b="1" i="1" kern="1200" dirty="0">
              <a:latin typeface="Times New Roman" panose="02020603050405020304" pitchFamily="18" charset="0"/>
              <a:ea typeface="맑은 고딕" pitchFamily="50" charset="-127"/>
              <a:cs typeface="Times New Roman" panose="02020603050405020304" pitchFamily="18" charset="0"/>
            </a:rPr>
            <a:t>Méthode de biosurveillance végétale de la qualité de l’air</a:t>
          </a:r>
          <a:endParaRPr lang="fr-FR" sz="2400" b="1" kern="1200" dirty="0"/>
        </a:p>
      </dsp:txBody>
      <dsp:txXfrm>
        <a:off x="1264096" y="3621639"/>
        <a:ext cx="5213027" cy="1443095"/>
      </dsp:txXfrm>
    </dsp:sp>
    <dsp:sp modelId="{1BB9BA76-3624-47A9-8D50-B29E48BA9F21}">
      <dsp:nvSpPr>
        <dsp:cNvPr id="0" name=""/>
        <dsp:cNvSpPr/>
      </dsp:nvSpPr>
      <dsp:spPr>
        <a:xfrm>
          <a:off x="5912421" y="1162441"/>
          <a:ext cx="996378" cy="996378"/>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a:off x="6136606" y="1162441"/>
        <a:ext cx="548008" cy="749774"/>
      </dsp:txXfrm>
    </dsp:sp>
    <dsp:sp modelId="{ADDD7C09-AFC0-460A-8C6E-8B0346F634F1}">
      <dsp:nvSpPr>
        <dsp:cNvPr id="0" name=""/>
        <dsp:cNvSpPr/>
      </dsp:nvSpPr>
      <dsp:spPr>
        <a:xfrm>
          <a:off x="6522021" y="2940593"/>
          <a:ext cx="996378" cy="996378"/>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fr-FR" sz="3600" kern="1200"/>
        </a:p>
      </dsp:txBody>
      <dsp:txXfrm>
        <a:off x="6746206" y="2940593"/>
        <a:ext cx="548008" cy="74977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27B717-1F85-4495-8AAA-6DF23823D6D1}">
      <dsp:nvSpPr>
        <dsp:cNvPr id="0" name=""/>
        <dsp:cNvSpPr/>
      </dsp:nvSpPr>
      <dsp:spPr>
        <a:xfrm>
          <a:off x="-262311" y="0"/>
          <a:ext cx="11585170" cy="3962400"/>
        </a:xfrm>
        <a:prstGeom prst="swooshArrow">
          <a:avLst>
            <a:gd name="adj1" fmla="val 25000"/>
            <a:gd name="adj2" fmla="val 25000"/>
          </a:avLst>
        </a:prstGeom>
        <a:gradFill rotWithShape="0">
          <a:gsLst>
            <a:gs pos="0">
              <a:schemeClr val="accent6">
                <a:tint val="40000"/>
                <a:hueOff val="0"/>
                <a:satOff val="0"/>
                <a:lumOff val="0"/>
                <a:alphaOff val="0"/>
                <a:shade val="51000"/>
                <a:satMod val="130000"/>
              </a:schemeClr>
            </a:gs>
            <a:gs pos="80000">
              <a:schemeClr val="accent6">
                <a:tint val="40000"/>
                <a:hueOff val="0"/>
                <a:satOff val="0"/>
                <a:lumOff val="0"/>
                <a:alphaOff val="0"/>
                <a:shade val="93000"/>
                <a:satMod val="130000"/>
              </a:schemeClr>
            </a:gs>
            <a:gs pos="100000">
              <a:schemeClr val="accent6">
                <a:tint val="40000"/>
                <a:hueOff val="0"/>
                <a:satOff val="0"/>
                <a:lumOff val="0"/>
                <a:alphaOff val="0"/>
                <a:shade val="94000"/>
                <a:satMod val="135000"/>
              </a:schemeClr>
            </a:gs>
          </a:gsLst>
          <a:lin ang="162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2937E0A1-D50F-4E6B-BA98-A4CC299DA42F}">
      <dsp:nvSpPr>
        <dsp:cNvPr id="0" name=""/>
        <dsp:cNvSpPr/>
      </dsp:nvSpPr>
      <dsp:spPr>
        <a:xfrm>
          <a:off x="2815762" y="2119635"/>
          <a:ext cx="221894" cy="221894"/>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BC9AD0D9-F997-4831-91ED-813EC75B361D}">
      <dsp:nvSpPr>
        <dsp:cNvPr id="0" name=""/>
        <dsp:cNvSpPr/>
      </dsp:nvSpPr>
      <dsp:spPr>
        <a:xfrm>
          <a:off x="2445678" y="2715487"/>
          <a:ext cx="3932035" cy="10476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577" tIns="0" rIns="0" bIns="0" numCol="1" spcCol="1270" anchor="t"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fr-FR" sz="2400" kern="1200" dirty="0">
              <a:latin typeface="Times New Roman" panose="02020603050405020304" pitchFamily="18" charset="0"/>
              <a:cs typeface="Times New Roman" panose="02020603050405020304" pitchFamily="18" charset="0"/>
            </a:rPr>
            <a:t>Ils contribuent à la fertilisation en favorisant la croissance des végétaux dans un premier temps,</a:t>
          </a:r>
        </a:p>
      </dsp:txBody>
      <dsp:txXfrm>
        <a:off x="2445678" y="2715487"/>
        <a:ext cx="3932035" cy="1047618"/>
      </dsp:txXfrm>
    </dsp:sp>
    <dsp:sp modelId="{B6D1B972-9875-4C38-A2B7-3B1BAE09030C}">
      <dsp:nvSpPr>
        <dsp:cNvPr id="0" name=""/>
        <dsp:cNvSpPr/>
      </dsp:nvSpPr>
      <dsp:spPr>
        <a:xfrm>
          <a:off x="7643329" y="1047759"/>
          <a:ext cx="380390" cy="380390"/>
        </a:xfrm>
        <a:prstGeom prst="ellipse">
          <a:avLst/>
        </a:prstGeom>
        <a:gradFill rotWithShape="0">
          <a:gsLst>
            <a:gs pos="0">
              <a:schemeClr val="accent6">
                <a:hueOff val="0"/>
                <a:satOff val="0"/>
                <a:lumOff val="0"/>
                <a:alphaOff val="0"/>
                <a:shade val="51000"/>
                <a:satMod val="130000"/>
              </a:schemeClr>
            </a:gs>
            <a:gs pos="80000">
              <a:schemeClr val="accent6">
                <a:hueOff val="0"/>
                <a:satOff val="0"/>
                <a:lumOff val="0"/>
                <a:alphaOff val="0"/>
                <a:shade val="93000"/>
                <a:satMod val="130000"/>
              </a:schemeClr>
            </a:gs>
            <a:gs pos="100000">
              <a:schemeClr val="accent6">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sp>
    <dsp:sp modelId="{014DB5FF-F7FC-4193-8E5E-1D72DA8A430D}">
      <dsp:nvSpPr>
        <dsp:cNvPr id="0" name=""/>
        <dsp:cNvSpPr/>
      </dsp:nvSpPr>
      <dsp:spPr>
        <a:xfrm>
          <a:off x="6972553" y="1981192"/>
          <a:ext cx="3921011" cy="1944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01561" tIns="0" rIns="0" bIns="0" numCol="1" spcCol="1270" anchor="t" anchorCtr="0">
          <a:noAutofit/>
        </a:bodyPr>
        <a:lstStyle/>
        <a:p>
          <a:pPr marL="0" lvl="0" indent="0" algn="ctr" defTabSz="1066800">
            <a:lnSpc>
              <a:spcPct val="90000"/>
            </a:lnSpc>
            <a:spcBef>
              <a:spcPct val="0"/>
            </a:spcBef>
            <a:spcAft>
              <a:spcPct val="35000"/>
            </a:spcAft>
            <a:buFont typeface="Wingdings" panose="05000000000000000000" pitchFamily="2" charset="2"/>
            <a:buNone/>
          </a:pPr>
          <a:r>
            <a:rPr lang="fr-FR" sz="2400" kern="1200" dirty="0">
              <a:latin typeface="Times New Roman" panose="02020603050405020304" pitchFamily="18" charset="0"/>
              <a:cs typeface="Times New Roman" panose="02020603050405020304" pitchFamily="18" charset="0"/>
            </a:rPr>
            <a:t>Ils entrainent l’eutrophisation des écosystèmes, des carences minérales, et diminuant la résistance des plantes aux différents stress.</a:t>
          </a:r>
        </a:p>
      </dsp:txBody>
      <dsp:txXfrm>
        <a:off x="6972553" y="1981192"/>
        <a:ext cx="3921011" cy="1944353"/>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105521-89F0-4D3A-8AE1-01C76B857D71}">
      <dsp:nvSpPr>
        <dsp:cNvPr id="0" name=""/>
        <dsp:cNvSpPr/>
      </dsp:nvSpPr>
      <dsp:spPr>
        <a:xfrm>
          <a:off x="39" y="145038"/>
          <a:ext cx="3798093" cy="1004866"/>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fr-FR" sz="2100" b="1" kern="1200" dirty="0">
              <a:latin typeface="Times New Roman" panose="02020603050405020304" pitchFamily="18" charset="0"/>
              <a:cs typeface="Times New Roman" panose="02020603050405020304" pitchFamily="18" charset="0"/>
            </a:rPr>
            <a:t>les dépôts acides avec la présence de H2SO4 et de HNO3 </a:t>
          </a:r>
          <a:endParaRPr lang="fr-FR" sz="2100" kern="1200" dirty="0">
            <a:latin typeface="Times New Roman" panose="02020603050405020304" pitchFamily="18" charset="0"/>
            <a:cs typeface="Times New Roman" panose="02020603050405020304" pitchFamily="18" charset="0"/>
          </a:endParaRPr>
        </a:p>
      </dsp:txBody>
      <dsp:txXfrm>
        <a:off x="39" y="145038"/>
        <a:ext cx="3798093" cy="1004866"/>
      </dsp:txXfrm>
    </dsp:sp>
    <dsp:sp modelId="{9B7A814D-9210-4045-946E-DA72A83C893B}">
      <dsp:nvSpPr>
        <dsp:cNvPr id="0" name=""/>
        <dsp:cNvSpPr/>
      </dsp:nvSpPr>
      <dsp:spPr>
        <a:xfrm>
          <a:off x="39" y="1149904"/>
          <a:ext cx="3798093" cy="2612039"/>
        </a:xfrm>
        <a:prstGeom prst="rect">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just" defTabSz="933450">
            <a:lnSpc>
              <a:spcPct val="90000"/>
            </a:lnSpc>
            <a:spcBef>
              <a:spcPct val="0"/>
            </a:spcBef>
            <a:spcAft>
              <a:spcPct val="15000"/>
            </a:spcAft>
            <a:buChar char="•"/>
          </a:pPr>
          <a:r>
            <a:rPr lang="fr-FR" sz="2100" kern="1200" dirty="0">
              <a:latin typeface="Times New Roman" panose="02020603050405020304" pitchFamily="18" charset="0"/>
              <a:cs typeface="Times New Roman" panose="02020603050405020304" pitchFamily="18" charset="0"/>
            </a:rPr>
            <a:t>Jaunissement des plantes</a:t>
          </a:r>
        </a:p>
        <a:p>
          <a:pPr marL="228600" lvl="1" indent="-228600" algn="just" defTabSz="933450">
            <a:lnSpc>
              <a:spcPct val="90000"/>
            </a:lnSpc>
            <a:spcBef>
              <a:spcPct val="0"/>
            </a:spcBef>
            <a:spcAft>
              <a:spcPct val="15000"/>
            </a:spcAft>
            <a:buChar char="•"/>
          </a:pPr>
          <a:r>
            <a:rPr lang="fr-FR" sz="2100" kern="1200" dirty="0">
              <a:latin typeface="Times New Roman" panose="02020603050405020304" pitchFamily="18" charset="0"/>
              <a:cs typeface="Times New Roman" panose="02020603050405020304" pitchFamily="18" charset="0"/>
            </a:rPr>
            <a:t>Baisse de vitalité des arbres suite aux lessivages des ions qu’ils induisent</a:t>
          </a:r>
        </a:p>
      </dsp:txBody>
      <dsp:txXfrm>
        <a:off x="39" y="1149904"/>
        <a:ext cx="3798093" cy="2612039"/>
      </dsp:txXfrm>
    </dsp:sp>
    <dsp:sp modelId="{D9FC8674-2FFB-4BE8-9586-757796B858A0}">
      <dsp:nvSpPr>
        <dsp:cNvPr id="0" name=""/>
        <dsp:cNvSpPr/>
      </dsp:nvSpPr>
      <dsp:spPr>
        <a:xfrm>
          <a:off x="4329866" y="145038"/>
          <a:ext cx="3798093" cy="1004866"/>
        </a:xfrm>
        <a:prstGeom prst="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fr-FR" sz="2100" b="1" kern="1200" dirty="0">
              <a:latin typeface="Times New Roman" panose="02020603050405020304" pitchFamily="18" charset="0"/>
              <a:cs typeface="Times New Roman" panose="02020603050405020304" pitchFamily="18" charset="0"/>
            </a:rPr>
            <a:t>L’Ozone </a:t>
          </a:r>
        </a:p>
      </dsp:txBody>
      <dsp:txXfrm>
        <a:off x="4329866" y="145038"/>
        <a:ext cx="3798093" cy="1004866"/>
      </dsp:txXfrm>
    </dsp:sp>
    <dsp:sp modelId="{EC01DD3B-DC2B-49C0-9242-2A1766A0D292}">
      <dsp:nvSpPr>
        <dsp:cNvPr id="0" name=""/>
        <dsp:cNvSpPr/>
      </dsp:nvSpPr>
      <dsp:spPr>
        <a:xfrm>
          <a:off x="4329866" y="1149904"/>
          <a:ext cx="3798093" cy="2612039"/>
        </a:xfrm>
        <a:prstGeom prst="rect">
          <a:avLst/>
        </a:prstGeom>
        <a:solidFill>
          <a:schemeClr val="accent5">
            <a:tint val="40000"/>
            <a:alpha val="90000"/>
            <a:hueOff val="-10740482"/>
            <a:satOff val="48253"/>
            <a:lumOff val="3317"/>
            <a:alphaOff val="0"/>
          </a:schemeClr>
        </a:solidFill>
        <a:ln w="9525" cap="flat" cmpd="sng" algn="ctr">
          <a:solidFill>
            <a:schemeClr val="accent5">
              <a:tint val="40000"/>
              <a:alpha val="90000"/>
              <a:hueOff val="-10740482"/>
              <a:satOff val="48253"/>
              <a:lumOff val="3317"/>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12014" tIns="112014" rIns="149352" bIns="168021" numCol="1" spcCol="1270" anchor="t" anchorCtr="0">
          <a:noAutofit/>
        </a:bodyPr>
        <a:lstStyle/>
        <a:p>
          <a:pPr marL="228600" lvl="1" indent="-228600" algn="just" defTabSz="933450">
            <a:lnSpc>
              <a:spcPct val="90000"/>
            </a:lnSpc>
            <a:spcBef>
              <a:spcPct val="0"/>
            </a:spcBef>
            <a:spcAft>
              <a:spcPct val="15000"/>
            </a:spcAft>
            <a:buChar char="•"/>
          </a:pPr>
          <a:r>
            <a:rPr lang="fr-FR" sz="2100" kern="1200" dirty="0">
              <a:latin typeface="Times New Roman" panose="02020603050405020304" pitchFamily="18" charset="0"/>
              <a:cs typeface="Times New Roman" panose="02020603050405020304" pitchFamily="18" charset="0"/>
            </a:rPr>
            <a:t>Il entraine des pertes de rendement qui peuvent être de 5 à 10%</a:t>
          </a:r>
        </a:p>
        <a:p>
          <a:pPr marL="228600" lvl="1" indent="-228600" algn="just" defTabSz="933450">
            <a:lnSpc>
              <a:spcPct val="90000"/>
            </a:lnSpc>
            <a:spcBef>
              <a:spcPct val="0"/>
            </a:spcBef>
            <a:spcAft>
              <a:spcPct val="15000"/>
            </a:spcAft>
            <a:buChar char="•"/>
          </a:pPr>
          <a:r>
            <a:rPr lang="fr-FR" sz="2100" kern="1200" dirty="0">
              <a:latin typeface="Times New Roman" panose="02020603050405020304" pitchFamily="18" charset="0"/>
              <a:cs typeface="Times New Roman" panose="02020603050405020304" pitchFamily="18" charset="0"/>
            </a:rPr>
            <a:t>L’apparition de nécroses foliaires visibles dans les milieux naturels</a:t>
          </a:r>
        </a:p>
        <a:p>
          <a:pPr marL="228600" lvl="1" indent="-228600" algn="just" defTabSz="933450">
            <a:lnSpc>
              <a:spcPct val="90000"/>
            </a:lnSpc>
            <a:spcBef>
              <a:spcPct val="0"/>
            </a:spcBef>
            <a:spcAft>
              <a:spcPct val="15000"/>
            </a:spcAft>
            <a:buChar char="•"/>
          </a:pPr>
          <a:r>
            <a:rPr lang="fr-FR" sz="2100" kern="1200" dirty="0">
              <a:latin typeface="Times New Roman" panose="02020603050405020304" pitchFamily="18" charset="0"/>
              <a:cs typeface="Times New Roman" panose="02020603050405020304" pitchFamily="18" charset="0"/>
            </a:rPr>
            <a:t>Il est un gaz à effet de serre lié aux perturbations climatiques</a:t>
          </a:r>
        </a:p>
      </dsp:txBody>
      <dsp:txXfrm>
        <a:off x="4329866" y="1149904"/>
        <a:ext cx="3798093" cy="26120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472294-F3A4-4947-A4E2-9B7F35551EBE}">
      <dsp:nvSpPr>
        <dsp:cNvPr id="0" name=""/>
        <dsp:cNvSpPr/>
      </dsp:nvSpPr>
      <dsp:spPr>
        <a:xfrm>
          <a:off x="2021" y="927221"/>
          <a:ext cx="4387272" cy="516149"/>
        </a:xfrm>
        <a:prstGeom prst="rect">
          <a:avLst/>
        </a:prstGeom>
        <a:gradFill rotWithShape="0">
          <a:gsLst>
            <a:gs pos="0">
              <a:schemeClr val="accent5">
                <a:hueOff val="0"/>
                <a:satOff val="0"/>
                <a:lumOff val="0"/>
                <a:alphaOff val="0"/>
                <a:shade val="51000"/>
                <a:satMod val="130000"/>
              </a:schemeClr>
            </a:gs>
            <a:gs pos="80000">
              <a:schemeClr val="accent5">
                <a:hueOff val="0"/>
                <a:satOff val="0"/>
                <a:lumOff val="0"/>
                <a:alphaOff val="0"/>
                <a:shade val="93000"/>
                <a:satMod val="130000"/>
              </a:schemeClr>
            </a:gs>
            <a:gs pos="100000">
              <a:schemeClr val="accent5">
                <a:hueOff val="0"/>
                <a:satOff val="0"/>
                <a:lumOff val="0"/>
                <a:alphaOff val="0"/>
                <a:shade val="94000"/>
                <a:satMod val="135000"/>
              </a:schemeClr>
            </a:gs>
          </a:gsLst>
          <a:lin ang="16200000" scaled="0"/>
        </a:gra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A4DC5A2C-8B30-4EF0-88E6-2ABFAC7E9A4B}">
      <dsp:nvSpPr>
        <dsp:cNvPr id="0" name=""/>
        <dsp:cNvSpPr/>
      </dsp:nvSpPr>
      <dsp:spPr>
        <a:xfrm>
          <a:off x="2021" y="1121066"/>
          <a:ext cx="322304" cy="322304"/>
        </a:xfrm>
        <a:prstGeom prst="rect">
          <a:avLst/>
        </a:prstGeom>
        <a:solidFill>
          <a:schemeClr val="lt1">
            <a:alpha val="90000"/>
            <a:hueOff val="0"/>
            <a:satOff val="0"/>
            <a:lumOff val="0"/>
            <a:alphaOff val="0"/>
          </a:schemeClr>
        </a:solidFill>
        <a:ln w="9525" cap="flat" cmpd="sng" algn="ctr">
          <a:solidFill>
            <a:schemeClr val="accent5">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FFA0B052-7866-4F1C-9880-6AA607E22745}">
      <dsp:nvSpPr>
        <dsp:cNvPr id="0" name=""/>
        <dsp:cNvSpPr/>
      </dsp:nvSpPr>
      <dsp:spPr>
        <a:xfrm>
          <a:off x="2021" y="0"/>
          <a:ext cx="4387272" cy="927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fr-FR" sz="2200" b="1" kern="1200" dirty="0">
              <a:latin typeface="Times New Roman" panose="02020603050405020304" pitchFamily="18" charset="0"/>
              <a:cs typeface="Times New Roman" panose="02020603050405020304" pitchFamily="18" charset="0"/>
            </a:rPr>
            <a:t>CO2 </a:t>
          </a:r>
        </a:p>
      </dsp:txBody>
      <dsp:txXfrm>
        <a:off x="2021" y="0"/>
        <a:ext cx="4387272" cy="927221"/>
      </dsp:txXfrm>
    </dsp:sp>
    <dsp:sp modelId="{48AA846D-8707-437E-8728-5D6D9FAD3164}">
      <dsp:nvSpPr>
        <dsp:cNvPr id="0" name=""/>
        <dsp:cNvSpPr/>
      </dsp:nvSpPr>
      <dsp:spPr>
        <a:xfrm>
          <a:off x="2021" y="1872349"/>
          <a:ext cx="322296" cy="322296"/>
        </a:xfrm>
        <a:prstGeom prst="rect">
          <a:avLst/>
        </a:prstGeom>
        <a:solidFill>
          <a:schemeClr val="lt1">
            <a:hueOff val="0"/>
            <a:satOff val="0"/>
            <a:lumOff val="0"/>
            <a:alphaOff val="0"/>
          </a:schemeClr>
        </a:solidFill>
        <a:ln w="9525" cap="flat" cmpd="sng" algn="ctr">
          <a:solidFill>
            <a:srgbClr val="00B050"/>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2F9A384B-1E32-4C6B-BE6A-2F82921101E5}">
      <dsp:nvSpPr>
        <dsp:cNvPr id="0" name=""/>
        <dsp:cNvSpPr/>
      </dsp:nvSpPr>
      <dsp:spPr>
        <a:xfrm>
          <a:off x="309130" y="1657860"/>
          <a:ext cx="4080163" cy="751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just" defTabSz="666750">
            <a:lnSpc>
              <a:spcPct val="90000"/>
            </a:lnSpc>
            <a:spcBef>
              <a:spcPct val="0"/>
            </a:spcBef>
            <a:spcAft>
              <a:spcPct val="35000"/>
            </a:spcAft>
            <a:buNone/>
          </a:pPr>
          <a:r>
            <a:rPr lang="fr-FR" sz="1500" kern="1200" dirty="0">
              <a:latin typeface="Times New Roman" panose="02020603050405020304" pitchFamily="18" charset="0"/>
              <a:cs typeface="Times New Roman" panose="02020603050405020304" pitchFamily="18" charset="0"/>
            </a:rPr>
            <a:t>Il favorise la croissance des végétaux via son rôle essentiel dans la photosynthèse. </a:t>
          </a:r>
        </a:p>
      </dsp:txBody>
      <dsp:txXfrm>
        <a:off x="309130" y="1657860"/>
        <a:ext cx="4080163" cy="751274"/>
      </dsp:txXfrm>
    </dsp:sp>
    <dsp:sp modelId="{E4D98A1A-B4AB-42D6-B55A-11C559AEC343}">
      <dsp:nvSpPr>
        <dsp:cNvPr id="0" name=""/>
        <dsp:cNvSpPr/>
      </dsp:nvSpPr>
      <dsp:spPr>
        <a:xfrm>
          <a:off x="2021" y="2623624"/>
          <a:ext cx="322296" cy="322296"/>
        </a:xfrm>
        <a:prstGeom prst="rect">
          <a:avLst/>
        </a:prstGeom>
        <a:solidFill>
          <a:schemeClr val="lt1">
            <a:hueOff val="0"/>
            <a:satOff val="0"/>
            <a:lumOff val="0"/>
            <a:alphaOff val="0"/>
          </a:schemeClr>
        </a:solidFill>
        <a:ln w="9525" cap="flat" cmpd="sng" algn="ctr">
          <a:solidFill>
            <a:srgbClr val="F75418"/>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AC65C10C-6031-4A71-BF27-757A31245AB0}">
      <dsp:nvSpPr>
        <dsp:cNvPr id="0" name=""/>
        <dsp:cNvSpPr/>
      </dsp:nvSpPr>
      <dsp:spPr>
        <a:xfrm>
          <a:off x="309130" y="2409135"/>
          <a:ext cx="4080163" cy="751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just" defTabSz="666750">
            <a:lnSpc>
              <a:spcPct val="90000"/>
            </a:lnSpc>
            <a:spcBef>
              <a:spcPct val="0"/>
            </a:spcBef>
            <a:spcAft>
              <a:spcPct val="35000"/>
            </a:spcAft>
            <a:buNone/>
          </a:pPr>
          <a:r>
            <a:rPr lang="fr-FR" sz="1500" kern="1200" dirty="0">
              <a:latin typeface="Times New Roman" panose="02020603050405020304" pitchFamily="18" charset="0"/>
              <a:cs typeface="Times New Roman" panose="02020603050405020304" pitchFamily="18" charset="0"/>
            </a:rPr>
            <a:t>Il contribue à l’effet de serre et aux perturbations climatiques qui en découlent.</a:t>
          </a:r>
        </a:p>
      </dsp:txBody>
      <dsp:txXfrm>
        <a:off x="309130" y="2409135"/>
        <a:ext cx="4080163" cy="751274"/>
      </dsp:txXfrm>
    </dsp:sp>
    <dsp:sp modelId="{B678A4FF-8BC6-40C0-BAA3-C1381F2288DD}">
      <dsp:nvSpPr>
        <dsp:cNvPr id="0" name=""/>
        <dsp:cNvSpPr/>
      </dsp:nvSpPr>
      <dsp:spPr>
        <a:xfrm>
          <a:off x="4608656" y="927221"/>
          <a:ext cx="4387272" cy="516149"/>
        </a:xfrm>
        <a:prstGeom prst="rect">
          <a:avLst/>
        </a:prstGeom>
        <a:gradFill rotWithShape="0">
          <a:gsLst>
            <a:gs pos="0">
              <a:schemeClr val="accent5">
                <a:hueOff val="-9933876"/>
                <a:satOff val="39811"/>
                <a:lumOff val="8628"/>
                <a:alphaOff val="0"/>
                <a:shade val="51000"/>
                <a:satMod val="130000"/>
              </a:schemeClr>
            </a:gs>
            <a:gs pos="80000">
              <a:schemeClr val="accent5">
                <a:hueOff val="-9933876"/>
                <a:satOff val="39811"/>
                <a:lumOff val="8628"/>
                <a:alphaOff val="0"/>
                <a:shade val="93000"/>
                <a:satMod val="130000"/>
              </a:schemeClr>
            </a:gs>
            <a:gs pos="100000">
              <a:schemeClr val="accent5">
                <a:hueOff val="-9933876"/>
                <a:satOff val="39811"/>
                <a:lumOff val="8628"/>
                <a:alphaOff val="0"/>
                <a:shade val="94000"/>
                <a:satMod val="135000"/>
              </a:schemeClr>
            </a:gs>
          </a:gsLst>
          <a:lin ang="16200000" scaled="0"/>
        </a:gra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sp>
    <dsp:sp modelId="{9826F8FD-F864-423D-8CD7-1926E099DE31}">
      <dsp:nvSpPr>
        <dsp:cNvPr id="0" name=""/>
        <dsp:cNvSpPr/>
      </dsp:nvSpPr>
      <dsp:spPr>
        <a:xfrm>
          <a:off x="4608656" y="1121066"/>
          <a:ext cx="322304" cy="322304"/>
        </a:xfrm>
        <a:prstGeom prst="rect">
          <a:avLst/>
        </a:prstGeom>
        <a:solidFill>
          <a:schemeClr val="lt1">
            <a:alpha val="90000"/>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7BD3E289-19E6-4B4C-AEE2-B775C4A5A17A}">
      <dsp:nvSpPr>
        <dsp:cNvPr id="0" name=""/>
        <dsp:cNvSpPr/>
      </dsp:nvSpPr>
      <dsp:spPr>
        <a:xfrm>
          <a:off x="4608656" y="0"/>
          <a:ext cx="4387272" cy="9272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27940" rIns="41910" bIns="27940" numCol="1" spcCol="1270" anchor="ctr" anchorCtr="0">
          <a:noAutofit/>
        </a:bodyPr>
        <a:lstStyle/>
        <a:p>
          <a:pPr marL="0" lvl="0" indent="0" algn="ctr" defTabSz="977900">
            <a:lnSpc>
              <a:spcPct val="90000"/>
            </a:lnSpc>
            <a:spcBef>
              <a:spcPct val="0"/>
            </a:spcBef>
            <a:spcAft>
              <a:spcPct val="35000"/>
            </a:spcAft>
            <a:buNone/>
          </a:pPr>
          <a:r>
            <a:rPr lang="fr-FR" sz="2200" b="1" kern="1200" dirty="0">
              <a:latin typeface="Times New Roman" panose="02020603050405020304" pitchFamily="18" charset="0"/>
              <a:cs typeface="Times New Roman" panose="02020603050405020304" pitchFamily="18" charset="0"/>
            </a:rPr>
            <a:t>Méthane CH4, les CFC et HFC, le N2O, le bromure de méthyle CH3Br</a:t>
          </a:r>
        </a:p>
      </dsp:txBody>
      <dsp:txXfrm>
        <a:off x="4608656" y="0"/>
        <a:ext cx="4387272" cy="927221"/>
      </dsp:txXfrm>
    </dsp:sp>
    <dsp:sp modelId="{604A7249-3E27-48D0-8450-9F0365D12EEC}">
      <dsp:nvSpPr>
        <dsp:cNvPr id="0" name=""/>
        <dsp:cNvSpPr/>
      </dsp:nvSpPr>
      <dsp:spPr>
        <a:xfrm>
          <a:off x="4608656" y="1872349"/>
          <a:ext cx="322296" cy="322296"/>
        </a:xfrm>
        <a:prstGeom prst="rect">
          <a:avLst/>
        </a:prstGeom>
        <a:solidFill>
          <a:schemeClr val="lt1">
            <a:hueOff val="0"/>
            <a:satOff val="0"/>
            <a:lumOff val="0"/>
            <a:alphaOff val="0"/>
          </a:schemeClr>
        </a:solidFill>
        <a:ln w="9525" cap="flat" cmpd="sng" algn="ctr">
          <a:solidFill>
            <a:schemeClr val="accent5">
              <a:hueOff val="-9933876"/>
              <a:satOff val="39811"/>
              <a:lumOff val="8628"/>
              <a:alphaOff val="0"/>
            </a:schemeClr>
          </a:solidFill>
          <a:prstDash val="solid"/>
        </a:ln>
        <a:effectLst>
          <a:outerShdw blurRad="40000" dist="23000" dir="5400000" rotWithShape="0">
            <a:srgbClr val="000000">
              <a:alpha val="35000"/>
            </a:srgbClr>
          </a:outerShdw>
        </a:effectLst>
        <a:scene3d>
          <a:camera prst="orthographicFront"/>
          <a:lightRig rig="flat" dir="t"/>
        </a:scene3d>
        <a:sp3d z="190500" extrusionH="12700" prstMaterial="plastic">
          <a:bevelT w="50800" h="50800"/>
        </a:sp3d>
      </dsp:spPr>
      <dsp:style>
        <a:lnRef idx="1">
          <a:scrgbClr r="0" g="0" b="0"/>
        </a:lnRef>
        <a:fillRef idx="1">
          <a:scrgbClr r="0" g="0" b="0"/>
        </a:fillRef>
        <a:effectRef idx="2">
          <a:scrgbClr r="0" g="0" b="0"/>
        </a:effectRef>
        <a:fontRef idx="minor"/>
      </dsp:style>
    </dsp:sp>
    <dsp:sp modelId="{C776440E-C3AA-442E-A07C-2B69037070C2}">
      <dsp:nvSpPr>
        <dsp:cNvPr id="0" name=""/>
        <dsp:cNvSpPr/>
      </dsp:nvSpPr>
      <dsp:spPr>
        <a:xfrm>
          <a:off x="4915765" y="1657860"/>
          <a:ext cx="4080163" cy="7512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just" defTabSz="666750">
            <a:lnSpc>
              <a:spcPct val="90000"/>
            </a:lnSpc>
            <a:spcBef>
              <a:spcPct val="0"/>
            </a:spcBef>
            <a:spcAft>
              <a:spcPct val="35000"/>
            </a:spcAft>
            <a:buNone/>
          </a:pPr>
          <a:r>
            <a:rPr lang="fr-FR" sz="1500" kern="1200" dirty="0">
              <a:latin typeface="Times New Roman" panose="02020603050405020304" pitchFamily="18" charset="0"/>
              <a:cs typeface="Times New Roman" panose="02020603050405020304" pitchFamily="18" charset="0"/>
            </a:rPr>
            <a:t>Ils ont uniquement un effet indirect négatif sur la végétation via leurs rôles dans l’effet de serre</a:t>
          </a:r>
        </a:p>
      </dsp:txBody>
      <dsp:txXfrm>
        <a:off x="4915765" y="1657860"/>
        <a:ext cx="4080163" cy="751274"/>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Process4">
  <dgm:title val=""/>
  <dgm:desc val=""/>
  <dgm:catLst>
    <dgm:cat type="process"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composite"/>
    <dgm:shape xmlns:r="http://schemas.openxmlformats.org/officeDocument/2006/relationships" r:blip="">
      <dgm:adjLst/>
    </dgm:shape>
    <dgm:presOf/>
    <dgm:constrLst>
      <dgm:constr type="w" for="ch" forName="tSp" refType="w"/>
      <dgm:constr type="h" for="ch" forName="tSp" refType="h" fact="0.15"/>
      <dgm:constr type="l" for="ch" forName="tSp"/>
      <dgm:constr type="t" for="ch" forName="tSp"/>
      <dgm:constr type="w" for="ch" forName="bSp" refType="w"/>
      <dgm:constr type="h" for="ch" forName="bSp" refType="h" fact="0.15"/>
      <dgm:constr type="l" for="ch" forName="bSp"/>
      <dgm:constr type="t" for="ch" forName="bSp" refType="h" fact="0.85"/>
      <dgm:constr type="w" for="ch" forName="process" refType="w"/>
      <dgm:constr type="h" for="ch" forName="process" refType="h" fact="0.7"/>
      <dgm:constr type="l" for="ch" forName="process"/>
      <dgm:constr type="t" for="ch" forName="process" refType="h" fact="0.15"/>
    </dgm:constrLst>
    <dgm:ruleLst/>
    <dgm:layoutNode name="tSp">
      <dgm:alg type="sp"/>
      <dgm:shape xmlns:r="http://schemas.openxmlformats.org/officeDocument/2006/relationships" r:blip="">
        <dgm:adjLst/>
      </dgm:shape>
      <dgm:presOf/>
      <dgm:constrLst/>
      <dgm:ruleLst/>
    </dgm:layoutNode>
    <dgm:layoutNode name="bSp">
      <dgm:alg type="sp"/>
      <dgm:shape xmlns:r="http://schemas.openxmlformats.org/officeDocument/2006/relationships" r:blip="">
        <dgm:adjLst/>
      </dgm:shape>
      <dgm:presOf/>
      <dgm:constrLst/>
      <dgm:ruleLst/>
    </dgm:layoutNode>
    <dgm:layoutNode name="process">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composite1" refType="w"/>
        <dgm:constr type="w" for="ch" forName="composite2" refType="w" refFor="ch" refForName="composite1" op="equ"/>
        <dgm:constr type="h" for="ch" forName="composite1" refType="h"/>
        <dgm:constr type="h" for="ch" forName="composite2" refType="h" refFor="ch" refForName="composite1" op="equ"/>
        <dgm:constr type="primFontSz" for="des" forName="parentNode1" val="65"/>
        <dgm:constr type="primFontSz" for="des" forName="parentNode2" refType="primFontSz" refFor="des" refForName="parentNode1" op="equ"/>
        <dgm:constr type="secFontSz" for="des" forName="childNode1tx" val="65"/>
        <dgm:constr type="secFontSz" for="des" forName="childNode2tx" refType="secFontSz" refFor="des" refForName="childNode1tx" op="equ"/>
        <dgm:constr type="w" for="des" ptType="sibTrans" refType="w" refFor="ch" refForName="composite1" op="equ" fact="0.05"/>
      </dgm:constrLst>
      <dgm:ruleLst/>
      <dgm:forEach name="Name4" axis="ch" ptType="node" step="2">
        <dgm:layoutNode name="composite1">
          <dgm:alg type="composite">
            <dgm:param type="ar" val="0.943"/>
          </dgm:alg>
          <dgm:shape xmlns:r="http://schemas.openxmlformats.org/officeDocument/2006/relationships" r:blip="">
            <dgm:adjLst/>
          </dgm:shape>
          <dgm:presOf/>
          <dgm:choose name="Name5">
            <dgm:if name="Name6" func="var" arg="dir" op="equ" val="norm">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dgm:constr type="w" for="ch" forName="childNode1tx" refType="w" fact="0.9"/>
                <dgm:constr type="h" for="ch" forName="childNode1tx" refType="h" fact="0.55"/>
                <dgm:constr type="t" for="ch" forName="childNode1tx" refType="h" fact="0.15"/>
                <dgm:constr type="l" for="ch" forName="childNode1tx"/>
                <dgm:constr type="w" for="ch" forName="parentNode1" refType="w" fact="0.8"/>
                <dgm:constr type="h" for="ch" forName="parentNode1" refType="h" fact="0.3"/>
                <dgm:constr type="t" for="ch" forName="parentNode1" refType="h" fact="0.7"/>
                <dgm:constr type="l" for="ch" forName="parentNode1" refType="w" fact="0.2"/>
                <dgm:constr type="w" for="ch" forName="connSite1" refType="w" fact="0.01"/>
                <dgm:constr type="h" for="ch" forName="connSite1" refType="h" fact="0.01"/>
                <dgm:constr type="t" for="ch" forName="connSite1"/>
                <dgm:constr type="l" for="ch" forName="connSite1" refType="w" fact="0.35"/>
              </dgm:constrLst>
            </dgm:if>
            <dgm:else name="Name7">
              <dgm:constrLst>
                <dgm:constr type="h" refType="w" fact="1.06"/>
                <dgm:constr type="w" for="ch" forName="dummyNode1" refType="w"/>
                <dgm:constr type="h" for="ch" forName="dummyNode1" refType="h"/>
                <dgm:constr type="t" for="ch" forName="dummyNode1"/>
                <dgm:constr type="l" for="ch" forName="dummyNode1"/>
                <dgm:constr type="w" for="ch" forName="childNode1" refType="w" fact="0.9"/>
                <dgm:constr type="h" for="ch" forName="childNode1" refType="h" fact="0.7"/>
                <dgm:constr type="t" for="ch" forName="childNode1" refType="h" fact="0.15"/>
                <dgm:constr type="l" for="ch" forName="childNode1" refType="w" fact="0.1"/>
                <dgm:constr type="w" for="ch" forName="childNode1tx" refType="w" fact="0.9"/>
                <dgm:constr type="h" for="ch" forName="childNode1tx" refType="h" fact="0.55"/>
                <dgm:constr type="t" for="ch" forName="childNode1tx" refType="h" fact="0.15"/>
                <dgm:constr type="l" for="ch" forName="childNode1tx" refType="w" fact="0.1"/>
                <dgm:constr type="w" for="ch" forName="parentNode1" refType="w" fact="0.8"/>
                <dgm:constr type="h" for="ch" forName="parentNode1" refType="h" fact="0.3"/>
                <dgm:constr type="t" for="ch" forName="parentNode1" refType="h" fact="0.7"/>
                <dgm:constr type="l" for="ch" forName="parentNode1"/>
                <dgm:constr type="w" for="ch" forName="connSite1" refType="w" fact="0.01"/>
                <dgm:constr type="h" for="ch" forName="connSite1" refType="h" fact="0.01"/>
                <dgm:constr type="t" for="ch" forName="connSite1"/>
                <dgm:constr type="l" for="ch" forName="connSite1" refType="w" fact="0.65"/>
              </dgm:constrLst>
            </dgm:else>
          </dgm:choose>
          <dgm:ruleLst/>
          <dgm:layoutNode name="dummyNode1">
            <dgm:alg type="sp"/>
            <dgm:shape xmlns:r="http://schemas.openxmlformats.org/officeDocument/2006/relationships" type="rect" r:blip="" hideGeom="1">
              <dgm:adjLst/>
            </dgm:shape>
            <dgm:presOf/>
            <dgm:constrLst/>
            <dgm:ruleLst/>
          </dgm:layoutNode>
          <dgm:layoutNode name="childNode1"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1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1" styleLbl="node1">
            <dgm:varLst>
              <dgm:chMax val="1"/>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1" moveWith="childNode1">
            <dgm:alg type="sp"/>
            <dgm:shape xmlns:r="http://schemas.openxmlformats.org/officeDocument/2006/relationships" r:blip="">
              <dgm:adjLst/>
            </dgm:shape>
            <dgm:presOf/>
            <dgm:constrLst/>
            <dgm:ruleLst/>
          </dgm:layoutNode>
        </dgm:layoutNode>
        <dgm:forEach name="Name8" axis="followSib" ptType="sibTrans" cnt="1">
          <dgm:layoutNode name="Name9">
            <dgm:alg type="conn">
              <dgm:param type="connRout" val="curve"/>
              <dgm:param type="srcNode" val="parentNode1"/>
              <dgm:param type="dstNode" val="connSite2"/>
              <dgm:param type="begPts" val="bCtr"/>
              <dgm:param type="endPts" val="bCtr"/>
            </dgm:alg>
            <dgm:shape xmlns:r="http://schemas.openxmlformats.org/officeDocument/2006/relationships" type="conn" r:blip="" zOrderOff="-2">
              <dgm:adjLst/>
            </dgm:shape>
            <dgm:presOf axis="self"/>
            <dgm:choose name="Name10">
              <dgm:if name="Name11" func="var" arg="dir" op="equ" val="norm">
                <dgm:constrLst>
                  <dgm:constr type="h" refType="w" fact="0.35"/>
                  <dgm:constr type="wArH" refType="h"/>
                  <dgm:constr type="hArH" refType="h"/>
                  <dgm:constr type="connDist"/>
                  <dgm:constr type="diam" refType="connDist" fact="-1.15"/>
                  <dgm:constr type="begPad"/>
                  <dgm:constr type="endPad"/>
                </dgm:constrLst>
              </dgm:if>
              <dgm:else name="Name12">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name="Name13" axis="followSib" ptType="node" cnt="1">
          <dgm:layoutNode name="composite2">
            <dgm:alg type="composite">
              <dgm:param type="ar" val="0.943"/>
            </dgm:alg>
            <dgm:shape xmlns:r="http://schemas.openxmlformats.org/officeDocument/2006/relationships" r:blip="">
              <dgm:adjLst/>
            </dgm:shape>
            <dgm:presOf/>
            <dgm:choose name="Name14">
              <dgm:if name="Name15" func="var" arg="dir" op="equ" val="norm">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dgm:constr type="w" for="ch" forName="childNode2tx" refType="w" fact="0.9"/>
                  <dgm:constr type="h" for="ch" forName="childNode2tx" refType="h" fact="0.55"/>
                  <dgm:constr type="t" for="ch" forName="childNode2tx" refType="h" fact="0.3"/>
                  <dgm:constr type="l" for="ch" forName="childNode2tx"/>
                  <dgm:constr type="w" for="ch" forName="parentNode2" refType="w" fact="0.8"/>
                  <dgm:constr type="h" for="ch" forName="parentNode2" refType="h" fact="0.3"/>
                  <dgm:constr type="t" for="ch" forName="parentNode2"/>
                  <dgm:constr type="l" for="ch" forName="parentNode2" refType="w" fact="0.2"/>
                  <dgm:constr type="w" for="ch" forName="connSite2" refType="w" fact="0.01"/>
                  <dgm:constr type="h" for="ch" forName="connSite2" refType="h" fact="0.01"/>
                  <dgm:constr type="t" for="ch" forName="connSite2" refType="h" fact="0.99"/>
                  <dgm:constr type="l" for="ch" forName="connSite2" refType="w" fact="0.25"/>
                </dgm:constrLst>
              </dgm:if>
              <dgm:else name="Name16">
                <dgm:constrLst>
                  <dgm:constr type="h" refType="w" fact="1.06"/>
                  <dgm:constr type="w" for="ch" forName="dummyNode2" refType="w"/>
                  <dgm:constr type="h" for="ch" forName="dummyNode2" refType="h"/>
                  <dgm:constr type="t" for="ch" forName="dummyNode2"/>
                  <dgm:constr type="l" for="ch" forName="dummyNode2"/>
                  <dgm:constr type="w" for="ch" forName="childNode2" refType="w" fact="0.9"/>
                  <dgm:constr type="h" for="ch" forName="childNode2" refType="h" fact="0.7"/>
                  <dgm:constr type="t" for="ch" forName="childNode2" refType="h" fact="0.15"/>
                  <dgm:constr type="l" for="ch" forName="childNode2" refType="w" fact="0.1"/>
                  <dgm:constr type="w" for="ch" forName="childNode2tx" refType="w" fact="0.9"/>
                  <dgm:constr type="h" for="ch" forName="childNode2tx" refType="h" fact="0.55"/>
                  <dgm:constr type="t" for="ch" forName="childNode2tx" refType="h" fact="0.3"/>
                  <dgm:constr type="l" for="ch" forName="childNode2tx" refType="w" fact="0.1"/>
                  <dgm:constr type="w" for="ch" forName="parentNode2" refType="w" fact="0.8"/>
                  <dgm:constr type="h" for="ch" forName="parentNode2" refType="h" fact="0.3"/>
                  <dgm:constr type="t" for="ch" forName="parentNode2"/>
                  <dgm:constr type="l" for="ch" forName="parentNode2"/>
                  <dgm:constr type="w" for="ch" forName="connSite2" refType="w" fact="0.01"/>
                  <dgm:constr type="h" for="ch" forName="connSite2" refType="h" fact="0.01"/>
                  <dgm:constr type="t" for="ch" forName="connSite2" refType="h" fact="0.99"/>
                  <dgm:constr type="l" for="ch" forName="connSite2" refType="w" fact="0.85"/>
                </dgm:constrLst>
              </dgm:else>
            </dgm:choose>
            <dgm:ruleLst/>
            <dgm:layoutNode name="dummyNode2">
              <dgm:alg type="sp"/>
              <dgm:shape xmlns:r="http://schemas.openxmlformats.org/officeDocument/2006/relationships" type="rect" r:blip="" hideGeom="1">
                <dgm:adjLst/>
              </dgm:shape>
              <dgm:presOf/>
              <dgm:constrLst/>
              <dgm:ruleLst/>
            </dgm:layoutNode>
            <dgm:layoutNode name="childNode2" styleLbl="bgAcc1">
              <dgm:varLst>
                <dgm:bulletEnabled val="1"/>
              </dgm:varLst>
              <dgm:alg type="sp"/>
              <dgm:shape xmlns:r="http://schemas.openxmlformats.org/officeDocument/2006/relationships" type="roundRect" r:blip="">
                <dgm:adjLst>
                  <dgm:adj idx="1" val="0.1"/>
                </dgm:adjLst>
              </dgm:shape>
              <dgm:presOf axis="des" ptType="node"/>
              <dgm:constrLst/>
              <dgm:ruleLst/>
            </dgm:layoutNode>
            <dgm:layoutNode name="childNode2tx" styleLbl="bgAcc1">
              <dgm:varLst>
                <dgm:bulletEnabled val="1"/>
              </dgm:varLst>
              <dgm:alg type="tx">
                <dgm:param type="stBulletLvl" val="1"/>
              </dgm:alg>
              <dgm:shape xmlns:r="http://schemas.openxmlformats.org/officeDocument/2006/relationships" type="roundRect" r:blip="" hideGeom="1">
                <dgm:adjLst>
                  <dgm:adj idx="1" val="0.1"/>
                </dgm:adjLst>
              </dgm:shape>
              <dgm:presOf axis="des" ptType="node"/>
              <dgm:constrLst>
                <dgm:constr type="secFontSz" val="65"/>
                <dgm:constr type="primFontSz" refType="secFontSz"/>
                <dgm:constr type="tMarg" refType="secFontSz" fact="0.15"/>
                <dgm:constr type="bMarg" refType="secFontSz" fact="0.15"/>
                <dgm:constr type="lMarg" refType="secFontSz" fact="0.15"/>
                <dgm:constr type="rMarg" refType="secFontSz" fact="0.15"/>
              </dgm:constrLst>
              <dgm:ruleLst>
                <dgm:rule type="secFontSz" val="5" fact="NaN" max="NaN"/>
              </dgm:ruleLst>
            </dgm:layoutNode>
            <dgm:layoutNode name="parentNode2" styleLbl="node1">
              <dgm:varLst>
                <dgm:chMax val="0"/>
                <dgm:bulletEnabled val="1"/>
              </dgm:varLst>
              <dgm:alg type="tx"/>
              <dgm:shape xmlns:r="http://schemas.openxmlformats.org/officeDocument/2006/relationships" type="roundRect" r:blip="">
                <dgm:adjLst>
                  <dgm:adj idx="1" val="0.1"/>
                </dgm:adjLst>
              </dgm:shape>
              <dgm:presOf axis="self"/>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connSite2" moveWith="childNode2">
              <dgm:alg type="sp"/>
              <dgm:shape xmlns:r="http://schemas.openxmlformats.org/officeDocument/2006/relationships" r:blip="">
                <dgm:adjLst/>
              </dgm:shape>
              <dgm:presOf/>
              <dgm:constrLst/>
              <dgm:ruleLst/>
            </dgm:layoutNode>
          </dgm:layoutNode>
          <dgm:forEach name="Name17" axis="followSib" ptType="sibTrans" cnt="1">
            <dgm:layoutNode name="Name18">
              <dgm:alg type="conn">
                <dgm:param type="connRout" val="curve"/>
                <dgm:param type="srcNode" val="parentNode2"/>
                <dgm:param type="dstNode" val="connSite1"/>
                <dgm:param type="begPts" val="tCtr"/>
                <dgm:param type="endPts" val="tCtr"/>
              </dgm:alg>
              <dgm:shape xmlns:r="http://schemas.openxmlformats.org/officeDocument/2006/relationships" type="conn" r:blip="" zOrderOff="-2">
                <dgm:adjLst/>
              </dgm:shape>
              <dgm:presOf axis="self"/>
              <dgm:choose name="Name19">
                <dgm:if name="Name20" func="var" arg="dir" op="equ" val="norm">
                  <dgm:constrLst>
                    <dgm:constr type="h" refType="w" fact="0.35"/>
                    <dgm:constr type="wArH" refType="h"/>
                    <dgm:constr type="hArH" refType="h"/>
                    <dgm:constr type="connDist"/>
                    <dgm:constr type="diam" refType="connDist" fact="1.15"/>
                    <dgm:constr type="begPad"/>
                    <dgm:constr type="endPad"/>
                  </dgm:constrLst>
                </dgm:if>
                <dgm:else name="Name21">
                  <dgm:constrLst>
                    <dgm:constr type="h" refType="w" fact="0.35"/>
                    <dgm:constr type="wArH" refType="h"/>
                    <dgm:constr type="hArH" refType="h"/>
                    <dgm:constr type="connDist"/>
                    <dgm:constr type="diam" refType="connDist" fact="-1.15"/>
                    <dgm:constr type="begPad"/>
                    <dgm:constr type="endPad"/>
                  </dgm:constrLst>
                </dgm:else>
              </dgm:choose>
              <dgm:ruleLst/>
            </dgm:layoutNode>
          </dgm:forEach>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3.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14.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7.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3F7B3F4-DAF2-4455-8030-5ED09C8578E6}" type="datetimeFigureOut">
              <a:rPr lang="ko-KR" altLang="en-US" smtClean="0"/>
              <a:t>2022-12-21</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72D59-39AB-48F9-ACAA-EC8B933E8F2B}" type="slidenum">
              <a:rPr lang="ko-KR" altLang="en-US" smtClean="0"/>
              <a:t>‹#›</a:t>
            </a:fld>
            <a:endParaRPr lang="ko-KR" altLang="en-US"/>
          </a:p>
        </p:txBody>
      </p:sp>
    </p:spTree>
    <p:extLst>
      <p:ext uri="{BB962C8B-B14F-4D97-AF65-F5344CB8AC3E}">
        <p14:creationId xmlns:p14="http://schemas.microsoft.com/office/powerpoint/2010/main" val="2796631563"/>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a9fa940987_3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a9fa940987_3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Date Placeholder 1">
            <a:extLst>
              <a:ext uri="{FF2B5EF4-FFF2-40B4-BE49-F238E27FC236}">
                <a16:creationId xmlns:a16="http://schemas.microsoft.com/office/drawing/2014/main" id="{4A6C8C10-A660-AD3E-293D-BD3DA1C40214}"/>
              </a:ext>
            </a:extLst>
          </p:cNvPr>
          <p:cNvSpPr>
            <a:spLocks noGrp="1"/>
          </p:cNvSpPr>
          <p:nvPr>
            <p:ph type="dt" idx="1"/>
          </p:nvPr>
        </p:nvSpPr>
        <p:spPr/>
        <p:txBody>
          <a:bodyPr/>
          <a:lstStyle/>
          <a:p>
            <a:fld id="{5DE1FF3F-291D-4113-AB2B-548EC57FD935}" type="datetime1">
              <a:rPr lang="fr-FR" smtClean="0">
                <a:solidFill>
                  <a:prstClr val="black"/>
                </a:solidFill>
                <a:latin typeface="Calibri" panose="020F0502020204030204"/>
              </a:rPr>
              <a:pPr/>
              <a:t>21/12/2022</a:t>
            </a:fld>
            <a:endParaRPr lang="fr-FR">
              <a:solidFill>
                <a:prstClr val="black"/>
              </a:solidFill>
              <a:latin typeface="Calibri" panose="020F0502020204030204"/>
            </a:endParaRPr>
          </a:p>
        </p:txBody>
      </p:sp>
      <p:sp>
        <p:nvSpPr>
          <p:cNvPr id="3" name="Footer Placeholder 2">
            <a:extLst>
              <a:ext uri="{FF2B5EF4-FFF2-40B4-BE49-F238E27FC236}">
                <a16:creationId xmlns:a16="http://schemas.microsoft.com/office/drawing/2014/main" id="{357DE5A3-F0E2-C2A2-5872-93177183F8AA}"/>
              </a:ext>
            </a:extLst>
          </p:cNvPr>
          <p:cNvSpPr>
            <a:spLocks noGrp="1"/>
          </p:cNvSpPr>
          <p:nvPr>
            <p:ph type="ftr" sz="quarter" idx="4"/>
          </p:nvPr>
        </p:nvSpPr>
        <p:spPr/>
        <p:txBody>
          <a:bodyPr/>
          <a:lstStyle/>
          <a:p>
            <a:r>
              <a:rPr lang="fr-FR">
                <a:solidFill>
                  <a:prstClr val="black"/>
                </a:solidFill>
                <a:latin typeface="Calibri" panose="020F0502020204030204"/>
              </a:rPr>
              <a:t>EHTP</a:t>
            </a:r>
          </a:p>
        </p:txBody>
      </p:sp>
    </p:spTree>
    <p:extLst>
      <p:ext uri="{BB962C8B-B14F-4D97-AF65-F5344CB8AC3E}">
        <p14:creationId xmlns:p14="http://schemas.microsoft.com/office/powerpoint/2010/main" val="36943737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a9fa940987_3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a9fa940987_3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Date Placeholder 1">
            <a:extLst>
              <a:ext uri="{FF2B5EF4-FFF2-40B4-BE49-F238E27FC236}">
                <a16:creationId xmlns:a16="http://schemas.microsoft.com/office/drawing/2014/main" id="{4A6C8C10-A660-AD3E-293D-BD3DA1C40214}"/>
              </a:ext>
            </a:extLst>
          </p:cNvPr>
          <p:cNvSpPr>
            <a:spLocks noGrp="1"/>
          </p:cNvSpPr>
          <p:nvPr>
            <p:ph type="dt" idx="1"/>
          </p:nvPr>
        </p:nvSpPr>
        <p:spPr/>
        <p:txBody>
          <a:bodyPr/>
          <a:lstStyle/>
          <a:p>
            <a:fld id="{5DE1FF3F-291D-4113-AB2B-548EC57FD935}" type="datetime1">
              <a:rPr lang="fr-FR" smtClean="0">
                <a:solidFill>
                  <a:prstClr val="black"/>
                </a:solidFill>
                <a:latin typeface="Calibri" panose="020F0502020204030204"/>
              </a:rPr>
              <a:pPr/>
              <a:t>21/12/2022</a:t>
            </a:fld>
            <a:endParaRPr lang="fr-FR">
              <a:solidFill>
                <a:prstClr val="black"/>
              </a:solidFill>
              <a:latin typeface="Calibri" panose="020F0502020204030204"/>
            </a:endParaRPr>
          </a:p>
        </p:txBody>
      </p:sp>
      <p:sp>
        <p:nvSpPr>
          <p:cNvPr id="3" name="Footer Placeholder 2">
            <a:extLst>
              <a:ext uri="{FF2B5EF4-FFF2-40B4-BE49-F238E27FC236}">
                <a16:creationId xmlns:a16="http://schemas.microsoft.com/office/drawing/2014/main" id="{357DE5A3-F0E2-C2A2-5872-93177183F8AA}"/>
              </a:ext>
            </a:extLst>
          </p:cNvPr>
          <p:cNvSpPr>
            <a:spLocks noGrp="1"/>
          </p:cNvSpPr>
          <p:nvPr>
            <p:ph type="ftr" sz="quarter" idx="4"/>
          </p:nvPr>
        </p:nvSpPr>
        <p:spPr/>
        <p:txBody>
          <a:bodyPr/>
          <a:lstStyle/>
          <a:p>
            <a:r>
              <a:rPr lang="fr-FR">
                <a:solidFill>
                  <a:prstClr val="black"/>
                </a:solidFill>
                <a:latin typeface="Calibri" panose="020F0502020204030204"/>
              </a:rPr>
              <a:t>EHTP</a:t>
            </a:r>
          </a:p>
        </p:txBody>
      </p:sp>
    </p:spTree>
    <p:extLst>
      <p:ext uri="{BB962C8B-B14F-4D97-AF65-F5344CB8AC3E}">
        <p14:creationId xmlns:p14="http://schemas.microsoft.com/office/powerpoint/2010/main" val="2814132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a9fa940987_3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a9fa940987_3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Date Placeholder 1">
            <a:extLst>
              <a:ext uri="{FF2B5EF4-FFF2-40B4-BE49-F238E27FC236}">
                <a16:creationId xmlns:a16="http://schemas.microsoft.com/office/drawing/2014/main" id="{4A6C8C10-A660-AD3E-293D-BD3DA1C40214}"/>
              </a:ext>
            </a:extLst>
          </p:cNvPr>
          <p:cNvSpPr>
            <a:spLocks noGrp="1"/>
          </p:cNvSpPr>
          <p:nvPr>
            <p:ph type="dt" idx="1"/>
          </p:nvPr>
        </p:nvSpPr>
        <p:spPr/>
        <p:txBody>
          <a:bodyPr/>
          <a:lstStyle/>
          <a:p>
            <a:fld id="{5DE1FF3F-291D-4113-AB2B-548EC57FD935}" type="datetime1">
              <a:rPr lang="fr-FR" smtClean="0">
                <a:solidFill>
                  <a:prstClr val="black"/>
                </a:solidFill>
                <a:latin typeface="Calibri" panose="020F0502020204030204"/>
              </a:rPr>
              <a:pPr/>
              <a:t>21/12/2022</a:t>
            </a:fld>
            <a:endParaRPr lang="fr-FR">
              <a:solidFill>
                <a:prstClr val="black"/>
              </a:solidFill>
              <a:latin typeface="Calibri" panose="020F0502020204030204"/>
            </a:endParaRPr>
          </a:p>
        </p:txBody>
      </p:sp>
      <p:sp>
        <p:nvSpPr>
          <p:cNvPr id="3" name="Footer Placeholder 2">
            <a:extLst>
              <a:ext uri="{FF2B5EF4-FFF2-40B4-BE49-F238E27FC236}">
                <a16:creationId xmlns:a16="http://schemas.microsoft.com/office/drawing/2014/main" id="{357DE5A3-F0E2-C2A2-5872-93177183F8AA}"/>
              </a:ext>
            </a:extLst>
          </p:cNvPr>
          <p:cNvSpPr>
            <a:spLocks noGrp="1"/>
          </p:cNvSpPr>
          <p:nvPr>
            <p:ph type="ftr" sz="quarter" idx="4"/>
          </p:nvPr>
        </p:nvSpPr>
        <p:spPr/>
        <p:txBody>
          <a:bodyPr/>
          <a:lstStyle/>
          <a:p>
            <a:r>
              <a:rPr lang="fr-FR">
                <a:solidFill>
                  <a:prstClr val="black"/>
                </a:solidFill>
                <a:latin typeface="Calibri" panose="020F0502020204030204"/>
              </a:rPr>
              <a:t>EHTP</a:t>
            </a:r>
          </a:p>
        </p:txBody>
      </p:sp>
    </p:spTree>
    <p:extLst>
      <p:ext uri="{BB962C8B-B14F-4D97-AF65-F5344CB8AC3E}">
        <p14:creationId xmlns:p14="http://schemas.microsoft.com/office/powerpoint/2010/main" val="40574416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a9fa940987_3_2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a9fa940987_3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 name="Date Placeholder 1">
            <a:extLst>
              <a:ext uri="{FF2B5EF4-FFF2-40B4-BE49-F238E27FC236}">
                <a16:creationId xmlns:a16="http://schemas.microsoft.com/office/drawing/2014/main" id="{4A6C8C10-A660-AD3E-293D-BD3DA1C40214}"/>
              </a:ext>
            </a:extLst>
          </p:cNvPr>
          <p:cNvSpPr>
            <a:spLocks noGrp="1"/>
          </p:cNvSpPr>
          <p:nvPr>
            <p:ph type="dt" idx="1"/>
          </p:nvPr>
        </p:nvSpPr>
        <p:spPr/>
        <p:txBody>
          <a:bodyPr/>
          <a:lstStyle/>
          <a:p>
            <a:fld id="{5DE1FF3F-291D-4113-AB2B-548EC57FD935}" type="datetime1">
              <a:rPr lang="fr-FR" smtClean="0">
                <a:solidFill>
                  <a:prstClr val="black"/>
                </a:solidFill>
                <a:latin typeface="Calibri" panose="020F0502020204030204"/>
              </a:rPr>
              <a:pPr/>
              <a:t>21/12/2022</a:t>
            </a:fld>
            <a:endParaRPr lang="fr-FR">
              <a:solidFill>
                <a:prstClr val="black"/>
              </a:solidFill>
              <a:latin typeface="Calibri" panose="020F0502020204030204"/>
            </a:endParaRPr>
          </a:p>
        </p:txBody>
      </p:sp>
      <p:sp>
        <p:nvSpPr>
          <p:cNvPr id="3" name="Footer Placeholder 2">
            <a:extLst>
              <a:ext uri="{FF2B5EF4-FFF2-40B4-BE49-F238E27FC236}">
                <a16:creationId xmlns:a16="http://schemas.microsoft.com/office/drawing/2014/main" id="{357DE5A3-F0E2-C2A2-5872-93177183F8AA}"/>
              </a:ext>
            </a:extLst>
          </p:cNvPr>
          <p:cNvSpPr>
            <a:spLocks noGrp="1"/>
          </p:cNvSpPr>
          <p:nvPr>
            <p:ph type="ftr" sz="quarter" idx="4"/>
          </p:nvPr>
        </p:nvSpPr>
        <p:spPr/>
        <p:txBody>
          <a:bodyPr/>
          <a:lstStyle/>
          <a:p>
            <a:r>
              <a:rPr lang="fr-FR">
                <a:solidFill>
                  <a:prstClr val="black"/>
                </a:solidFill>
                <a:latin typeface="Calibri" panose="020F0502020204030204"/>
              </a:rPr>
              <a:t>EHTP</a:t>
            </a:r>
          </a:p>
        </p:txBody>
      </p:sp>
    </p:spTree>
    <p:extLst>
      <p:ext uri="{BB962C8B-B14F-4D97-AF65-F5344CB8AC3E}">
        <p14:creationId xmlns:p14="http://schemas.microsoft.com/office/powerpoint/2010/main" val="27559036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제목 슬라이드">
    <p:spTree>
      <p:nvGrpSpPr>
        <p:cNvPr id="1" name=""/>
        <p:cNvGrpSpPr/>
        <p:nvPr/>
      </p:nvGrpSpPr>
      <p:grpSpPr>
        <a:xfrm>
          <a:off x="0" y="0"/>
          <a:ext cx="0" cy="0"/>
          <a:chOff x="0" y="0"/>
          <a:chExt cx="0" cy="0"/>
        </a:xfrm>
      </p:grpSpPr>
      <p:pic>
        <p:nvPicPr>
          <p:cNvPr id="8" name="그림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날짜 개체 틀 3"/>
          <p:cNvSpPr>
            <a:spLocks noGrp="1"/>
          </p:cNvSpPr>
          <p:nvPr>
            <p:ph type="dt" sz="half" idx="10"/>
          </p:nvPr>
        </p:nvSpPr>
        <p:spPr/>
        <p:txBody>
          <a:bodyPr/>
          <a:lstStyle>
            <a:lvl1pPr>
              <a:defRPr>
                <a:latin typeface="+mj-lt"/>
              </a:defRPr>
            </a:lvl1pPr>
          </a:lstStyle>
          <a:p>
            <a:fld id="{ED3D6733-6F27-4404-AB51-585418F146E5}" type="datetimeFigureOut">
              <a:rPr lang="ko-KR" altLang="en-US" smtClean="0"/>
              <a:pPr/>
              <a:t>2022-12-21</a:t>
            </a:fld>
            <a:endParaRPr lang="ko-KR" altLang="en-US"/>
          </a:p>
        </p:txBody>
      </p:sp>
      <p:sp>
        <p:nvSpPr>
          <p:cNvPr id="5" name="바닥글 개체 틀 4"/>
          <p:cNvSpPr>
            <a:spLocks noGrp="1"/>
          </p:cNvSpPr>
          <p:nvPr>
            <p:ph type="ftr" sz="quarter" idx="11"/>
          </p:nvPr>
        </p:nvSpPr>
        <p:spPr/>
        <p:txBody>
          <a:bodyPr/>
          <a:lstStyle>
            <a:lvl1pPr>
              <a:defRPr>
                <a:latin typeface="+mj-lt"/>
              </a:defRPr>
            </a:lvl1pPr>
          </a:lstStyle>
          <a:p>
            <a:endParaRPr lang="ko-KR" altLang="en-US"/>
          </a:p>
        </p:txBody>
      </p:sp>
      <p:sp>
        <p:nvSpPr>
          <p:cNvPr id="6" name="슬라이드 번호 개체 틀 5"/>
          <p:cNvSpPr>
            <a:spLocks noGrp="1"/>
          </p:cNvSpPr>
          <p:nvPr>
            <p:ph type="sldNum" sz="quarter" idx="12"/>
          </p:nvPr>
        </p:nvSpPr>
        <p:spPr/>
        <p:txBody>
          <a:bodyPr/>
          <a:lstStyle>
            <a:lvl1pPr>
              <a:defRPr>
                <a:latin typeface="+mj-lt"/>
              </a:defRPr>
            </a:lvl1pPr>
          </a:lstStyle>
          <a:p>
            <a:fld id="{EE6BC638-39B7-4287-91A7-2A3DDA573295}" type="slidenum">
              <a:rPr lang="ko-KR" altLang="en-US" smtClean="0"/>
              <a:pPr/>
              <a:t>‹#›</a:t>
            </a:fld>
            <a:endParaRPr lang="ko-KR" altLang="en-US"/>
          </a:p>
        </p:txBody>
      </p:sp>
      <p:sp>
        <p:nvSpPr>
          <p:cNvPr id="14" name="부제목 2"/>
          <p:cNvSpPr>
            <a:spLocks noGrp="1"/>
          </p:cNvSpPr>
          <p:nvPr>
            <p:ph type="subTitle" idx="1"/>
          </p:nvPr>
        </p:nvSpPr>
        <p:spPr>
          <a:xfrm>
            <a:off x="645761" y="5255094"/>
            <a:ext cx="4824310" cy="545024"/>
          </a:xfrm>
          <a:noFill/>
          <a:ln w="9525">
            <a:noFill/>
            <a:miter lim="800000"/>
            <a:headEnd/>
            <a:tailEnd/>
          </a:ln>
        </p:spPr>
        <p:txBody>
          <a:bodyPr vert="horz" wrap="square" lIns="99569" tIns="49785" rIns="99569" bIns="49785" numCol="1" rtlCol="0" anchor="t" anchorCtr="0" compatLnSpc="1">
            <a:prstTxWarp prst="textNoShape">
              <a:avLst/>
            </a:prstTxWarp>
            <a:noAutofit/>
          </a:bodyPr>
          <a:lstStyle>
            <a:lvl1pPr marL="0" indent="0" algn="l" defTabSz="995491" rtl="0" eaLnBrk="1" fontAlgn="base" latinLnBrk="1" hangingPunct="1">
              <a:lnSpc>
                <a:spcPct val="100000"/>
              </a:lnSpc>
              <a:spcBef>
                <a:spcPct val="0"/>
              </a:spcBef>
              <a:spcAft>
                <a:spcPct val="0"/>
              </a:spcAft>
              <a:buClr>
                <a:schemeClr val="hlink"/>
              </a:buClr>
              <a:buFont typeface="굴림체" pitchFamily="49" charset="-127"/>
              <a:buNone/>
              <a:defRPr lang="ko-KR" altLang="en-US" sz="1200" kern="1200" baseline="0" dirty="0">
                <a:solidFill>
                  <a:srgbClr val="FF9E53"/>
                </a:solidFill>
                <a:effectLst/>
                <a:latin typeface="+mj-lt"/>
                <a:ea typeface="맑은 고딕" pitchFamily="50" charset="-127"/>
                <a:cs typeface="+mj-cs"/>
              </a:defRPr>
            </a:lvl1pPr>
            <a:lvl2pPr marL="497745" indent="0" algn="ctr">
              <a:buNone/>
              <a:defRPr>
                <a:solidFill>
                  <a:schemeClr val="tx1">
                    <a:tint val="75000"/>
                  </a:schemeClr>
                </a:solidFill>
              </a:defRPr>
            </a:lvl2pPr>
            <a:lvl3pPr marL="995491" indent="0" algn="ctr">
              <a:buNone/>
              <a:defRPr>
                <a:solidFill>
                  <a:schemeClr val="tx1">
                    <a:tint val="75000"/>
                  </a:schemeClr>
                </a:solidFill>
              </a:defRPr>
            </a:lvl3pPr>
            <a:lvl4pPr marL="1493236" indent="0" algn="ctr">
              <a:buNone/>
              <a:defRPr>
                <a:solidFill>
                  <a:schemeClr val="tx1">
                    <a:tint val="75000"/>
                  </a:schemeClr>
                </a:solidFill>
              </a:defRPr>
            </a:lvl4pPr>
            <a:lvl5pPr marL="1990982" indent="0" algn="ctr">
              <a:buNone/>
              <a:defRPr>
                <a:solidFill>
                  <a:schemeClr val="tx1">
                    <a:tint val="75000"/>
                  </a:schemeClr>
                </a:solidFill>
              </a:defRPr>
            </a:lvl5pPr>
            <a:lvl6pPr marL="2488727" indent="0" algn="ctr">
              <a:buNone/>
              <a:defRPr>
                <a:solidFill>
                  <a:schemeClr val="tx1">
                    <a:tint val="75000"/>
                  </a:schemeClr>
                </a:solidFill>
              </a:defRPr>
            </a:lvl6pPr>
            <a:lvl7pPr marL="2986473" indent="0" algn="ctr">
              <a:buNone/>
              <a:defRPr>
                <a:solidFill>
                  <a:schemeClr val="tx1">
                    <a:tint val="75000"/>
                  </a:schemeClr>
                </a:solidFill>
              </a:defRPr>
            </a:lvl7pPr>
            <a:lvl8pPr marL="3484219" indent="0" algn="ctr">
              <a:buNone/>
              <a:defRPr>
                <a:solidFill>
                  <a:schemeClr val="tx1">
                    <a:tint val="75000"/>
                  </a:schemeClr>
                </a:solidFill>
              </a:defRPr>
            </a:lvl8pPr>
            <a:lvl9pPr marL="3981964" indent="0" algn="ctr">
              <a:buNone/>
              <a:defRPr>
                <a:solidFill>
                  <a:schemeClr val="tx1">
                    <a:tint val="75000"/>
                  </a:schemeClr>
                </a:solidFill>
              </a:defRPr>
            </a:lvl9pPr>
          </a:lstStyle>
          <a:p>
            <a:endParaRPr lang="ko-KR" altLang="en-US" dirty="0"/>
          </a:p>
        </p:txBody>
      </p:sp>
      <p:sp>
        <p:nvSpPr>
          <p:cNvPr id="15" name="제목 1"/>
          <p:cNvSpPr>
            <a:spLocks noGrp="1"/>
          </p:cNvSpPr>
          <p:nvPr>
            <p:ph type="ctrTitle" hasCustomPrompt="1"/>
          </p:nvPr>
        </p:nvSpPr>
        <p:spPr>
          <a:xfrm>
            <a:off x="671599" y="1389217"/>
            <a:ext cx="7327343" cy="2251907"/>
          </a:xfrm>
          <a:noFill/>
          <a:ln w="9525">
            <a:noFill/>
            <a:miter lim="800000"/>
            <a:headEnd/>
            <a:tailEnd/>
          </a:ln>
        </p:spPr>
        <p:txBody>
          <a:bodyPr vert="horz" wrap="square" lIns="99569" tIns="49785" rIns="99569" bIns="49785" numCol="1" rtlCol="0" anchor="t" anchorCtr="0" compatLnSpc="1">
            <a:prstTxWarp prst="textNoShape">
              <a:avLst/>
            </a:prstTxWarp>
            <a:noAutofit/>
          </a:bodyPr>
          <a:lstStyle>
            <a:lvl1pPr marL="0" indent="0" algn="l" defTabSz="995491" rtl="0" eaLnBrk="1" fontAlgn="base" latinLnBrk="1" hangingPunct="1">
              <a:lnSpc>
                <a:spcPct val="100000"/>
              </a:lnSpc>
              <a:spcBef>
                <a:spcPct val="0"/>
              </a:spcBef>
              <a:spcAft>
                <a:spcPct val="0"/>
              </a:spcAft>
              <a:buClr>
                <a:schemeClr val="hlink"/>
              </a:buClr>
              <a:buFont typeface="굴림체" pitchFamily="49" charset="-127"/>
              <a:buNone/>
              <a:defRPr lang="ko-KR" altLang="en-US" sz="5799" kern="1200" baseline="0" dirty="0">
                <a:solidFill>
                  <a:sysClr val="windowText" lastClr="000000"/>
                </a:solidFill>
                <a:effectLst/>
                <a:latin typeface="+mj-lt"/>
                <a:ea typeface="맑은 고딕" pitchFamily="50" charset="-127"/>
                <a:cs typeface="+mj-cs"/>
              </a:defRPr>
            </a:lvl1pPr>
          </a:lstStyle>
          <a:p>
            <a:r>
              <a:rPr lang="ko-KR" altLang="en-US"/>
              <a:t>제목을</a:t>
            </a:r>
            <a:r>
              <a:rPr lang="en-US" altLang="ko-KR"/>
              <a:t> </a:t>
            </a:r>
            <a:r>
              <a:rPr lang="ko-KR" altLang="en-US"/>
              <a:t>입력하시오</a:t>
            </a:r>
            <a:endParaRPr lang="ko-KR" altLang="en-US" dirty="0"/>
          </a:p>
        </p:txBody>
      </p:sp>
    </p:spTree>
    <p:extLst>
      <p:ext uri="{BB962C8B-B14F-4D97-AF65-F5344CB8AC3E}">
        <p14:creationId xmlns:p14="http://schemas.microsoft.com/office/powerpoint/2010/main" val="2353329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빈 화면">
    <p:bg>
      <p:bgPr>
        <a:solidFill>
          <a:schemeClr val="bg1"/>
        </a:solidFill>
        <a:effectLst/>
      </p:bgPr>
    </p:bg>
    <p:spTree>
      <p:nvGrpSpPr>
        <p:cNvPr id="1" name=""/>
        <p:cNvGrpSpPr/>
        <p:nvPr/>
      </p:nvGrpSpPr>
      <p:grpSpPr>
        <a:xfrm>
          <a:off x="0" y="0"/>
          <a:ext cx="0" cy="0"/>
          <a:chOff x="0" y="0"/>
          <a:chExt cx="0" cy="0"/>
        </a:xfrm>
      </p:grpSpPr>
      <p:pic>
        <p:nvPicPr>
          <p:cNvPr id="8" name="그림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날짜 개체 틀 1"/>
          <p:cNvSpPr>
            <a:spLocks noGrp="1"/>
          </p:cNvSpPr>
          <p:nvPr>
            <p:ph type="dt" sz="half" idx="10"/>
          </p:nvPr>
        </p:nvSpPr>
        <p:spPr/>
        <p:txBody>
          <a:bodyPr/>
          <a:lstStyle/>
          <a:p>
            <a:fld id="{ED3D6733-6F27-4404-AB51-585418F146E5}" type="datetimeFigureOut">
              <a:rPr lang="ko-KR" altLang="en-US" smtClean="0"/>
              <a:pPr/>
              <a:t>2022-12-21</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EE6BC638-39B7-4287-91A7-2A3DDA573295}" type="slidenum">
              <a:rPr lang="ko-KR" altLang="en-US" smtClean="0"/>
              <a:pPr/>
              <a:t>‹#›</a:t>
            </a:fld>
            <a:endParaRPr lang="ko-KR" altLang="en-US"/>
          </a:p>
        </p:txBody>
      </p:sp>
    </p:spTree>
    <p:extLst>
      <p:ext uri="{BB962C8B-B14F-4D97-AF65-F5344CB8AC3E}">
        <p14:creationId xmlns:p14="http://schemas.microsoft.com/office/powerpoint/2010/main" val="39391606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구역 머리글">
    <p:bg>
      <p:bgPr>
        <a:solidFill>
          <a:schemeClr val="bg1"/>
        </a:solidFill>
        <a:effectLst/>
      </p:bgPr>
    </p:bg>
    <p:spTree>
      <p:nvGrpSpPr>
        <p:cNvPr id="1" name=""/>
        <p:cNvGrpSpPr/>
        <p:nvPr/>
      </p:nvGrpSpPr>
      <p:grpSpPr>
        <a:xfrm>
          <a:off x="0" y="0"/>
          <a:ext cx="0" cy="0"/>
          <a:chOff x="0" y="0"/>
          <a:chExt cx="0" cy="0"/>
        </a:xfrm>
      </p:grpSpPr>
      <p:pic>
        <p:nvPicPr>
          <p:cNvPr id="8" name="그림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날짜 개체 틀 3"/>
          <p:cNvSpPr>
            <a:spLocks noGrp="1"/>
          </p:cNvSpPr>
          <p:nvPr>
            <p:ph type="dt" sz="half" idx="10"/>
          </p:nvPr>
        </p:nvSpPr>
        <p:spPr/>
        <p:txBody>
          <a:bodyPr/>
          <a:lstStyle/>
          <a:p>
            <a:fld id="{ED3D6733-6F27-4404-AB51-585418F146E5}" type="datetimeFigureOut">
              <a:rPr lang="ko-KR" altLang="en-US" smtClean="0"/>
              <a:pPr/>
              <a:t>2022-12-21</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EE6BC638-39B7-4287-91A7-2A3DDA573295}" type="slidenum">
              <a:rPr lang="ko-KR" altLang="en-US" smtClean="0"/>
              <a:pPr/>
              <a:t>‹#›</a:t>
            </a:fld>
            <a:endParaRPr lang="ko-KR" altLang="en-US"/>
          </a:p>
        </p:txBody>
      </p:sp>
    </p:spTree>
    <p:extLst>
      <p:ext uri="{BB962C8B-B14F-4D97-AF65-F5344CB8AC3E}">
        <p14:creationId xmlns:p14="http://schemas.microsoft.com/office/powerpoint/2010/main" val="3949454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사용자 지정 레이아웃">
    <p:bg>
      <p:bgPr>
        <a:solidFill>
          <a:schemeClr val="bg1"/>
        </a:solidFill>
        <a:effectLst/>
      </p:bgPr>
    </p:bg>
    <p:spTree>
      <p:nvGrpSpPr>
        <p:cNvPr id="1" name=""/>
        <p:cNvGrpSpPr/>
        <p:nvPr/>
      </p:nvGrpSpPr>
      <p:grpSpPr>
        <a:xfrm>
          <a:off x="0" y="0"/>
          <a:ext cx="0" cy="0"/>
          <a:chOff x="0" y="0"/>
          <a:chExt cx="0" cy="0"/>
        </a:xfrm>
      </p:grpSpPr>
      <p:pic>
        <p:nvPicPr>
          <p:cNvPr id="5" name="그림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15" name="내용 개체 틀 2"/>
          <p:cNvSpPr>
            <a:spLocks noGrp="1"/>
          </p:cNvSpPr>
          <p:nvPr>
            <p:ph idx="1" hasCustomPrompt="1"/>
          </p:nvPr>
        </p:nvSpPr>
        <p:spPr>
          <a:xfrm>
            <a:off x="609601" y="1485236"/>
            <a:ext cx="10972800" cy="4823418"/>
          </a:xfrm>
        </p:spPr>
        <p:txBody>
          <a:bodyPr>
            <a:normAutofit/>
          </a:bodyPr>
          <a:lstStyle>
            <a:lvl1pPr algn="l">
              <a:buNone/>
              <a:defRPr sz="2000" i="1" baseline="0">
                <a:solidFill>
                  <a:schemeClr val="tx1"/>
                </a:solidFill>
                <a:latin typeface="+mj-lt"/>
                <a:ea typeface="맑은 고딕" pitchFamily="50" charset="-127"/>
              </a:defRPr>
            </a:lvl1pPr>
            <a:lvl2pPr algn="l">
              <a:buNone/>
              <a:defRPr sz="2500" baseline="0">
                <a:solidFill>
                  <a:schemeClr val="tx1">
                    <a:lumMod val="75000"/>
                    <a:lumOff val="25000"/>
                  </a:schemeClr>
                </a:solidFill>
                <a:latin typeface="Noto Sans" pitchFamily="34" charset="0"/>
                <a:ea typeface="맑은 고딕" pitchFamily="50" charset="-127"/>
              </a:defRPr>
            </a:lvl2pPr>
            <a:lvl3pPr algn="l">
              <a:buNone/>
              <a:defRPr sz="2500" baseline="0">
                <a:solidFill>
                  <a:schemeClr val="tx1">
                    <a:lumMod val="75000"/>
                    <a:lumOff val="25000"/>
                  </a:schemeClr>
                </a:solidFill>
                <a:latin typeface="Noto Sans" pitchFamily="34" charset="0"/>
                <a:ea typeface="맑은 고딕" pitchFamily="50" charset="-127"/>
              </a:defRPr>
            </a:lvl3pPr>
            <a:lvl4pPr algn="l">
              <a:buNone/>
              <a:defRPr sz="2500" baseline="0">
                <a:solidFill>
                  <a:schemeClr val="tx1">
                    <a:lumMod val="75000"/>
                    <a:lumOff val="25000"/>
                  </a:schemeClr>
                </a:solidFill>
                <a:latin typeface="Noto Sans" pitchFamily="34" charset="0"/>
                <a:ea typeface="맑은 고딕" pitchFamily="50" charset="-127"/>
              </a:defRPr>
            </a:lvl4pPr>
            <a:lvl5pPr algn="l">
              <a:buNone/>
              <a:defRPr sz="2500" baseline="0">
                <a:solidFill>
                  <a:schemeClr val="tx1">
                    <a:lumMod val="75000"/>
                    <a:lumOff val="25000"/>
                  </a:schemeClr>
                </a:solidFill>
                <a:latin typeface="Noto Sans" pitchFamily="34" charset="0"/>
                <a:ea typeface="맑은 고딕" pitchFamily="50" charset="-127"/>
              </a:defRPr>
            </a:lvl5pPr>
          </a:lstStyle>
          <a:p>
            <a:pPr lvl="0"/>
            <a:r>
              <a:rPr lang="en-US" altLang="ko-KR" dirty="0"/>
              <a:t>Replace with your own text</a:t>
            </a:r>
            <a:endParaRPr lang="ko-KR" altLang="en-US" dirty="0"/>
          </a:p>
        </p:txBody>
      </p:sp>
      <p:sp>
        <p:nvSpPr>
          <p:cNvPr id="14" name="제목 1"/>
          <p:cNvSpPr>
            <a:spLocks noGrp="1"/>
          </p:cNvSpPr>
          <p:nvPr>
            <p:ph type="title"/>
          </p:nvPr>
        </p:nvSpPr>
        <p:spPr>
          <a:xfrm>
            <a:off x="609600" y="261382"/>
            <a:ext cx="10972801" cy="798568"/>
          </a:xfrm>
        </p:spPr>
        <p:txBody>
          <a:bodyPr vert="horz" lIns="99569" tIns="49785" rIns="99569" bIns="49785" rtlCol="0" anchor="ctr">
            <a:normAutofit/>
          </a:bodyPr>
          <a:lstStyle>
            <a:lvl1pPr algn="l" defTabSz="995491" rtl="0" eaLnBrk="1" latinLnBrk="1" hangingPunct="1">
              <a:spcBef>
                <a:spcPct val="0"/>
              </a:spcBef>
              <a:buNone/>
              <a:defRPr lang="ko-KR" altLang="en-US" sz="3999" b="1" kern="1200" baseline="0" dirty="0">
                <a:solidFill>
                  <a:schemeClr val="bg1"/>
                </a:solidFill>
                <a:effectLst/>
                <a:latin typeface="+mj-lt"/>
                <a:ea typeface="맑은 고딕" pitchFamily="50" charset="-127"/>
                <a:cs typeface="+mj-cs"/>
              </a:defRPr>
            </a:lvl1pPr>
          </a:lstStyle>
          <a:p>
            <a:r>
              <a:rPr lang="ko-KR" altLang="en-US" dirty="0"/>
              <a:t>마스터 제목 스타일 편집</a:t>
            </a:r>
          </a:p>
        </p:txBody>
      </p:sp>
      <p:sp>
        <p:nvSpPr>
          <p:cNvPr id="12" name="날짜 개체 틀 3"/>
          <p:cNvSpPr>
            <a:spLocks noGrp="1"/>
          </p:cNvSpPr>
          <p:nvPr>
            <p:ph type="dt" sz="half" idx="10"/>
          </p:nvPr>
        </p:nvSpPr>
        <p:spPr>
          <a:xfrm>
            <a:off x="609601" y="6500837"/>
            <a:ext cx="2844800" cy="220641"/>
          </a:xfrm>
        </p:spPr>
        <p:txBody>
          <a:bodyPr/>
          <a:lstStyle>
            <a:lvl1pPr>
              <a:defRPr>
                <a:latin typeface="+mj-lt"/>
              </a:defRPr>
            </a:lvl1pPr>
          </a:lstStyle>
          <a:p>
            <a:fld id="{ED3D6733-6F27-4404-AB51-585418F146E5}" type="datetimeFigureOut">
              <a:rPr lang="ko-KR" altLang="en-US" smtClean="0"/>
              <a:pPr/>
              <a:t>2022-12-21</a:t>
            </a:fld>
            <a:endParaRPr lang="ko-KR" altLang="en-US"/>
          </a:p>
        </p:txBody>
      </p:sp>
      <p:sp>
        <p:nvSpPr>
          <p:cNvPr id="13" name="바닥글 개체 틀 4"/>
          <p:cNvSpPr>
            <a:spLocks noGrp="1"/>
          </p:cNvSpPr>
          <p:nvPr>
            <p:ph type="ftr" sz="quarter" idx="11"/>
          </p:nvPr>
        </p:nvSpPr>
        <p:spPr>
          <a:xfrm>
            <a:off x="4165602" y="6500837"/>
            <a:ext cx="3860800" cy="220641"/>
          </a:xfrm>
        </p:spPr>
        <p:txBody>
          <a:bodyPr/>
          <a:lstStyle>
            <a:lvl1pPr>
              <a:defRPr>
                <a:latin typeface="+mj-lt"/>
              </a:defRPr>
            </a:lvl1pPr>
          </a:lstStyle>
          <a:p>
            <a:endParaRPr lang="ko-KR" altLang="en-US"/>
          </a:p>
        </p:txBody>
      </p:sp>
      <p:sp>
        <p:nvSpPr>
          <p:cNvPr id="16" name="슬라이드 번호 개체 틀 5"/>
          <p:cNvSpPr>
            <a:spLocks noGrp="1"/>
          </p:cNvSpPr>
          <p:nvPr>
            <p:ph type="sldNum" sz="quarter" idx="12"/>
          </p:nvPr>
        </p:nvSpPr>
        <p:spPr>
          <a:xfrm>
            <a:off x="8737601" y="6500837"/>
            <a:ext cx="2844800" cy="220641"/>
          </a:xfrm>
        </p:spPr>
        <p:txBody>
          <a:bodyPr/>
          <a:lstStyle>
            <a:lvl1pPr>
              <a:defRPr>
                <a:latin typeface="+mj-lt"/>
              </a:defRPr>
            </a:lvl1pPr>
          </a:lstStyle>
          <a:p>
            <a:fld id="{EE6BC638-39B7-4287-91A7-2A3DDA573295}" type="slidenum">
              <a:rPr lang="ko-KR" altLang="en-US" smtClean="0"/>
              <a:pPr/>
              <a:t>‹#›</a:t>
            </a:fld>
            <a:endParaRPr lang="ko-KR" altLang="en-US"/>
          </a:p>
        </p:txBody>
      </p:sp>
    </p:spTree>
    <p:extLst>
      <p:ext uri="{BB962C8B-B14F-4D97-AF65-F5344CB8AC3E}">
        <p14:creationId xmlns:p14="http://schemas.microsoft.com/office/powerpoint/2010/main" val="14308330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제목 및 내용">
    <p:bg>
      <p:bgPr>
        <a:solidFill>
          <a:schemeClr val="bg1"/>
        </a:solidFill>
        <a:effectLst/>
      </p:bgPr>
    </p:bg>
    <p:spTree>
      <p:nvGrpSpPr>
        <p:cNvPr id="1" name=""/>
        <p:cNvGrpSpPr/>
        <p:nvPr/>
      </p:nvGrpSpPr>
      <p:grpSpPr>
        <a:xfrm>
          <a:off x="0" y="0"/>
          <a:ext cx="0" cy="0"/>
          <a:chOff x="0" y="0"/>
          <a:chExt cx="0" cy="0"/>
        </a:xfrm>
      </p:grpSpPr>
      <p:pic>
        <p:nvPicPr>
          <p:cNvPr id="8" name="그림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날짜 개체 틀 3"/>
          <p:cNvSpPr>
            <a:spLocks noGrp="1"/>
          </p:cNvSpPr>
          <p:nvPr>
            <p:ph type="dt" sz="half" idx="10"/>
          </p:nvPr>
        </p:nvSpPr>
        <p:spPr>
          <a:xfrm>
            <a:off x="609601" y="6500837"/>
            <a:ext cx="2844800" cy="220641"/>
          </a:xfrm>
        </p:spPr>
        <p:txBody>
          <a:bodyPr/>
          <a:lstStyle>
            <a:lvl1pPr>
              <a:defRPr>
                <a:latin typeface="+mj-lt"/>
              </a:defRPr>
            </a:lvl1pPr>
          </a:lstStyle>
          <a:p>
            <a:fld id="{ED3D6733-6F27-4404-AB51-585418F146E5}" type="datetimeFigureOut">
              <a:rPr lang="ko-KR" altLang="en-US" smtClean="0"/>
              <a:pPr/>
              <a:t>2022-12-21</a:t>
            </a:fld>
            <a:endParaRPr lang="ko-KR" altLang="en-US"/>
          </a:p>
        </p:txBody>
      </p:sp>
      <p:sp>
        <p:nvSpPr>
          <p:cNvPr id="5" name="바닥글 개체 틀 4"/>
          <p:cNvSpPr>
            <a:spLocks noGrp="1"/>
          </p:cNvSpPr>
          <p:nvPr>
            <p:ph type="ftr" sz="quarter" idx="11"/>
          </p:nvPr>
        </p:nvSpPr>
        <p:spPr>
          <a:xfrm>
            <a:off x="4165602" y="6500837"/>
            <a:ext cx="3860800" cy="220641"/>
          </a:xfrm>
        </p:spPr>
        <p:txBody>
          <a:bodyPr/>
          <a:lstStyle>
            <a:lvl1pPr>
              <a:defRPr>
                <a:latin typeface="+mj-lt"/>
              </a:defRPr>
            </a:lvl1pPr>
          </a:lstStyle>
          <a:p>
            <a:endParaRPr lang="ko-KR" altLang="en-US"/>
          </a:p>
        </p:txBody>
      </p:sp>
      <p:sp>
        <p:nvSpPr>
          <p:cNvPr id="6" name="슬라이드 번호 개체 틀 5"/>
          <p:cNvSpPr>
            <a:spLocks noGrp="1"/>
          </p:cNvSpPr>
          <p:nvPr>
            <p:ph type="sldNum" sz="quarter" idx="12"/>
          </p:nvPr>
        </p:nvSpPr>
        <p:spPr>
          <a:xfrm>
            <a:off x="8737601" y="6500837"/>
            <a:ext cx="2844800" cy="220641"/>
          </a:xfrm>
        </p:spPr>
        <p:txBody>
          <a:bodyPr/>
          <a:lstStyle>
            <a:lvl1pPr>
              <a:defRPr>
                <a:latin typeface="+mj-lt"/>
              </a:defRPr>
            </a:lvl1pPr>
          </a:lstStyle>
          <a:p>
            <a:fld id="{EE6BC638-39B7-4287-91A7-2A3DDA573295}" type="slidenum">
              <a:rPr lang="ko-KR" altLang="en-US" smtClean="0"/>
              <a:pPr/>
              <a:t>‹#›</a:t>
            </a:fld>
            <a:endParaRPr lang="ko-KR" altLang="en-US"/>
          </a:p>
        </p:txBody>
      </p:sp>
      <p:sp>
        <p:nvSpPr>
          <p:cNvPr id="15" name="제목 1"/>
          <p:cNvSpPr>
            <a:spLocks noGrp="1"/>
          </p:cNvSpPr>
          <p:nvPr>
            <p:ph type="title"/>
          </p:nvPr>
        </p:nvSpPr>
        <p:spPr>
          <a:xfrm>
            <a:off x="609601" y="261382"/>
            <a:ext cx="10972800" cy="798568"/>
          </a:xfrm>
        </p:spPr>
        <p:txBody>
          <a:bodyPr vert="horz" lIns="99569" tIns="49785" rIns="99569" bIns="49785" rtlCol="0" anchor="ctr">
            <a:normAutofit/>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r>
              <a:rPr lang="ko-KR" altLang="en-US" dirty="0"/>
              <a:t>마스터 제목 스타일 편집</a:t>
            </a:r>
          </a:p>
        </p:txBody>
      </p:sp>
      <p:sp>
        <p:nvSpPr>
          <p:cNvPr id="16" name="내용 개체 틀 2"/>
          <p:cNvSpPr>
            <a:spLocks noGrp="1"/>
          </p:cNvSpPr>
          <p:nvPr>
            <p:ph idx="1" hasCustomPrompt="1"/>
          </p:nvPr>
        </p:nvSpPr>
        <p:spPr>
          <a:xfrm>
            <a:off x="609601" y="1485235"/>
            <a:ext cx="10972800" cy="4823418"/>
          </a:xfrm>
        </p:spPr>
        <p:txBody>
          <a:bodyPr>
            <a:normAutofit/>
          </a:bodyPr>
          <a:lstStyle>
            <a:lvl1pPr algn="l">
              <a:buNone/>
              <a:defRPr sz="2000" i="1" baseline="0">
                <a:solidFill>
                  <a:schemeClr val="tx1"/>
                </a:solidFill>
                <a:latin typeface="+mj-lt"/>
                <a:ea typeface="맑은 고딕" pitchFamily="50" charset="-127"/>
              </a:defRPr>
            </a:lvl1pPr>
            <a:lvl2pPr algn="l">
              <a:buNone/>
              <a:defRPr sz="2500" baseline="0">
                <a:solidFill>
                  <a:schemeClr val="tx1">
                    <a:lumMod val="75000"/>
                    <a:lumOff val="25000"/>
                  </a:schemeClr>
                </a:solidFill>
                <a:latin typeface="Noto Sans" pitchFamily="34" charset="0"/>
                <a:ea typeface="맑은 고딕" pitchFamily="50" charset="-127"/>
              </a:defRPr>
            </a:lvl2pPr>
            <a:lvl3pPr algn="l">
              <a:buNone/>
              <a:defRPr sz="2500" baseline="0">
                <a:solidFill>
                  <a:schemeClr val="tx1">
                    <a:lumMod val="75000"/>
                    <a:lumOff val="25000"/>
                  </a:schemeClr>
                </a:solidFill>
                <a:latin typeface="Noto Sans" pitchFamily="34" charset="0"/>
                <a:ea typeface="맑은 고딕" pitchFamily="50" charset="-127"/>
              </a:defRPr>
            </a:lvl3pPr>
            <a:lvl4pPr algn="l">
              <a:buNone/>
              <a:defRPr sz="2500" baseline="0">
                <a:solidFill>
                  <a:schemeClr val="tx1">
                    <a:lumMod val="75000"/>
                    <a:lumOff val="25000"/>
                  </a:schemeClr>
                </a:solidFill>
                <a:latin typeface="Noto Sans" pitchFamily="34" charset="0"/>
                <a:ea typeface="맑은 고딕" pitchFamily="50" charset="-127"/>
              </a:defRPr>
            </a:lvl4pPr>
            <a:lvl5pPr algn="l">
              <a:buNone/>
              <a:defRPr sz="2500" baseline="0">
                <a:solidFill>
                  <a:schemeClr val="tx1">
                    <a:lumMod val="75000"/>
                    <a:lumOff val="25000"/>
                  </a:schemeClr>
                </a:solidFill>
                <a:latin typeface="Noto Sans" pitchFamily="34" charset="0"/>
                <a:ea typeface="맑은 고딕" pitchFamily="50" charset="-127"/>
              </a:defRPr>
            </a:lvl5pPr>
          </a:lstStyle>
          <a:p>
            <a:pPr lvl="0"/>
            <a:r>
              <a:rPr lang="en-US" altLang="ko-KR" dirty="0"/>
              <a:t>Replace with your own text</a:t>
            </a:r>
            <a:endParaRPr lang="ko-KR" altLang="en-US" dirty="0"/>
          </a:p>
        </p:txBody>
      </p:sp>
    </p:spTree>
    <p:extLst>
      <p:ext uri="{BB962C8B-B14F-4D97-AF65-F5344CB8AC3E}">
        <p14:creationId xmlns:p14="http://schemas.microsoft.com/office/powerpoint/2010/main" val="839582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사용자 지정 레이아웃">
    <p:bg>
      <p:bgPr>
        <a:solidFill>
          <a:schemeClr val="bg1"/>
        </a:solidFill>
        <a:effectLst/>
      </p:bgPr>
    </p:bg>
    <p:spTree>
      <p:nvGrpSpPr>
        <p:cNvPr id="1" name=""/>
        <p:cNvGrpSpPr/>
        <p:nvPr/>
      </p:nvGrpSpPr>
      <p:grpSpPr>
        <a:xfrm>
          <a:off x="0" y="0"/>
          <a:ext cx="0" cy="0"/>
          <a:chOff x="0" y="0"/>
          <a:chExt cx="0" cy="0"/>
        </a:xfrm>
      </p:grpSpPr>
      <p:pic>
        <p:nvPicPr>
          <p:cNvPr id="11" name="그림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3" name="날짜 개체 틀 2"/>
          <p:cNvSpPr>
            <a:spLocks noGrp="1"/>
          </p:cNvSpPr>
          <p:nvPr>
            <p:ph type="dt" sz="half" idx="10"/>
          </p:nvPr>
        </p:nvSpPr>
        <p:spPr/>
        <p:txBody>
          <a:bodyPr/>
          <a:lstStyle/>
          <a:p>
            <a:fld id="{ED3D6733-6F27-4404-AB51-585418F146E5}" type="datetimeFigureOut">
              <a:rPr lang="ko-KR" altLang="en-US" smtClean="0"/>
              <a:pPr/>
              <a:t>2022-12-21</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EE6BC638-39B7-4287-91A7-2A3DDA573295}" type="slidenum">
              <a:rPr lang="ko-KR" altLang="en-US" smtClean="0"/>
              <a:pPr/>
              <a:t>‹#›</a:t>
            </a:fld>
            <a:endParaRPr lang="ko-KR" altLang="en-US"/>
          </a:p>
        </p:txBody>
      </p:sp>
      <p:sp>
        <p:nvSpPr>
          <p:cNvPr id="8" name="제목 1"/>
          <p:cNvSpPr>
            <a:spLocks noGrp="1"/>
          </p:cNvSpPr>
          <p:nvPr>
            <p:ph type="ctrTitle"/>
          </p:nvPr>
        </p:nvSpPr>
        <p:spPr>
          <a:xfrm>
            <a:off x="5757411" y="1273434"/>
            <a:ext cx="5648381" cy="2321585"/>
          </a:xfrm>
        </p:spPr>
        <p:txBody>
          <a:bodyPr vert="horz" wrap="square" lIns="99569" tIns="49785" rIns="99569" bIns="49785" numCol="1" rtlCol="0" anchor="t" anchorCtr="0" compatLnSpc="1">
            <a:prstTxWarp prst="textNoShape">
              <a:avLst/>
            </a:prstTxWarp>
            <a:noAutofit/>
          </a:bodyPr>
          <a:lstStyle>
            <a:lvl1pPr marL="0" indent="0" algn="r" defTabSz="995491" rtl="0" eaLnBrk="1" fontAlgn="base" latinLnBrk="1" hangingPunct="1">
              <a:lnSpc>
                <a:spcPct val="100000"/>
              </a:lnSpc>
              <a:spcBef>
                <a:spcPct val="0"/>
              </a:spcBef>
              <a:spcAft>
                <a:spcPct val="0"/>
              </a:spcAft>
              <a:buClr>
                <a:schemeClr val="hlink"/>
              </a:buClr>
              <a:buFont typeface="굴림체" pitchFamily="49" charset="-127"/>
              <a:buNone/>
              <a:defRPr lang="ko-KR" altLang="en-US" sz="7199" kern="1200" baseline="0" dirty="0">
                <a:solidFill>
                  <a:srgbClr val="E15134"/>
                </a:solidFill>
                <a:effectLst/>
                <a:latin typeface="+mj-lt"/>
                <a:ea typeface="맑은 고딕" pitchFamily="50" charset="-127"/>
                <a:cs typeface="+mj-cs"/>
              </a:defRPr>
            </a:lvl1pPr>
          </a:lstStyle>
          <a:p>
            <a:endParaRPr lang="ko-KR" altLang="en-US" dirty="0"/>
          </a:p>
        </p:txBody>
      </p:sp>
    </p:spTree>
    <p:extLst>
      <p:ext uri="{BB962C8B-B14F-4D97-AF65-F5344CB8AC3E}">
        <p14:creationId xmlns:p14="http://schemas.microsoft.com/office/powerpoint/2010/main" val="5062509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8"/>
        <p:cNvGrpSpPr/>
        <p:nvPr/>
      </p:nvGrpSpPr>
      <p:grpSpPr>
        <a:xfrm>
          <a:off x="0" y="0"/>
          <a:ext cx="0" cy="0"/>
          <a:chOff x="0" y="0"/>
          <a:chExt cx="0" cy="0"/>
        </a:xfrm>
      </p:grpSpPr>
      <p:sp>
        <p:nvSpPr>
          <p:cNvPr id="19" name="Google Shape;19;p4"/>
          <p:cNvSpPr txBox="1">
            <a:spLocks noGrp="1"/>
          </p:cNvSpPr>
          <p:nvPr>
            <p:ph type="body" idx="1"/>
          </p:nvPr>
        </p:nvSpPr>
        <p:spPr>
          <a:xfrm>
            <a:off x="950967" y="1536633"/>
            <a:ext cx="102900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Font typeface="Barlow"/>
              <a:buChar char="●"/>
              <a:defRPr sz="1600"/>
            </a:lvl1pPr>
            <a:lvl2pPr marL="1219170" lvl="1" indent="-423323">
              <a:spcBef>
                <a:spcPts val="2133"/>
              </a:spcBef>
              <a:spcAft>
                <a:spcPts val="0"/>
              </a:spcAft>
              <a:buSzPts val="1400"/>
              <a:buFont typeface="Barlow"/>
              <a:buChar char="○"/>
              <a:defRPr sz="1600"/>
            </a:lvl2pPr>
            <a:lvl3pPr marL="1828754" lvl="2" indent="-423323">
              <a:spcBef>
                <a:spcPts val="2133"/>
              </a:spcBef>
              <a:spcAft>
                <a:spcPts val="0"/>
              </a:spcAft>
              <a:buClr>
                <a:schemeClr val="lt1"/>
              </a:buClr>
              <a:buSzPts val="1400"/>
              <a:buFont typeface="Barlow"/>
              <a:buChar char="■"/>
              <a:defRPr/>
            </a:lvl3pPr>
            <a:lvl4pPr marL="2438339" lvl="3" indent="-423323">
              <a:spcBef>
                <a:spcPts val="2133"/>
              </a:spcBef>
              <a:spcAft>
                <a:spcPts val="0"/>
              </a:spcAft>
              <a:buClr>
                <a:schemeClr val="lt1"/>
              </a:buClr>
              <a:buSzPts val="1400"/>
              <a:buFont typeface="Barlow"/>
              <a:buChar char="●"/>
              <a:defRPr/>
            </a:lvl4pPr>
            <a:lvl5pPr marL="3047924" lvl="4" indent="-423323">
              <a:spcBef>
                <a:spcPts val="2133"/>
              </a:spcBef>
              <a:spcAft>
                <a:spcPts val="0"/>
              </a:spcAft>
              <a:buClr>
                <a:schemeClr val="lt1"/>
              </a:buClr>
              <a:buSzPts val="1400"/>
              <a:buFont typeface="Barlow"/>
              <a:buChar char="○"/>
              <a:defRPr/>
            </a:lvl5pPr>
            <a:lvl6pPr marL="3657509" lvl="5" indent="-423323">
              <a:spcBef>
                <a:spcPts val="2133"/>
              </a:spcBef>
              <a:spcAft>
                <a:spcPts val="0"/>
              </a:spcAft>
              <a:buClr>
                <a:schemeClr val="lt1"/>
              </a:buClr>
              <a:buSzPts val="1400"/>
              <a:buFont typeface="Barlow"/>
              <a:buChar char="■"/>
              <a:defRPr/>
            </a:lvl6pPr>
            <a:lvl7pPr marL="4267093" lvl="6" indent="-423323">
              <a:spcBef>
                <a:spcPts val="2133"/>
              </a:spcBef>
              <a:spcAft>
                <a:spcPts val="0"/>
              </a:spcAft>
              <a:buClr>
                <a:schemeClr val="lt1"/>
              </a:buClr>
              <a:buSzPts val="1400"/>
              <a:buFont typeface="Barlow"/>
              <a:buChar char="●"/>
              <a:defRPr/>
            </a:lvl7pPr>
            <a:lvl8pPr marL="4876678" lvl="7" indent="-423323">
              <a:spcBef>
                <a:spcPts val="2133"/>
              </a:spcBef>
              <a:spcAft>
                <a:spcPts val="0"/>
              </a:spcAft>
              <a:buClr>
                <a:schemeClr val="lt1"/>
              </a:buClr>
              <a:buSzPts val="1400"/>
              <a:buFont typeface="Barlow"/>
              <a:buChar char="○"/>
              <a:defRPr/>
            </a:lvl8pPr>
            <a:lvl9pPr marL="5486263" lvl="8" indent="-423323">
              <a:spcBef>
                <a:spcPts val="2133"/>
              </a:spcBef>
              <a:spcAft>
                <a:spcPts val="2133"/>
              </a:spcAft>
              <a:buClr>
                <a:schemeClr val="lt1"/>
              </a:buClr>
              <a:buSzPts val="1400"/>
              <a:buFont typeface="Barlow"/>
              <a:buChar char="■"/>
              <a:defRPr/>
            </a:lvl9pPr>
          </a:lstStyle>
          <a:p>
            <a:endParaRPr/>
          </a:p>
        </p:txBody>
      </p:sp>
      <p:sp>
        <p:nvSpPr>
          <p:cNvPr id="20" name="Google Shape;20;p4"/>
          <p:cNvSpPr txBox="1">
            <a:spLocks noGrp="1"/>
          </p:cNvSpPr>
          <p:nvPr>
            <p:ph type="title"/>
          </p:nvPr>
        </p:nvSpPr>
        <p:spPr>
          <a:xfrm>
            <a:off x="950967" y="512064"/>
            <a:ext cx="10290000" cy="7636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300780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609601" y="19026"/>
            <a:ext cx="10972800" cy="796908"/>
          </a:xfrm>
          <a:prstGeom prst="rect">
            <a:avLst/>
          </a:prstGeom>
        </p:spPr>
        <p:txBody>
          <a:bodyPr vert="horz" lIns="99569" tIns="49785" rIns="99569" bIns="49785" rtlCol="0" anchor="ctr">
            <a:normAutofit/>
          </a:bodyPr>
          <a:lstStyle/>
          <a:p>
            <a:r>
              <a:rPr lang="ko-KR" altLang="en-US" dirty="0"/>
              <a:t>마스터 제목 스타일 편집</a:t>
            </a:r>
          </a:p>
        </p:txBody>
      </p:sp>
      <p:sp>
        <p:nvSpPr>
          <p:cNvPr id="3" name="텍스트 개체 틀 2"/>
          <p:cNvSpPr>
            <a:spLocks noGrp="1"/>
          </p:cNvSpPr>
          <p:nvPr>
            <p:ph type="body" idx="1"/>
          </p:nvPr>
        </p:nvSpPr>
        <p:spPr>
          <a:xfrm>
            <a:off x="609601" y="1062021"/>
            <a:ext cx="10972800" cy="5286412"/>
          </a:xfrm>
          <a:prstGeom prst="rect">
            <a:avLst/>
          </a:prstGeom>
        </p:spPr>
        <p:txBody>
          <a:bodyPr vert="horz" lIns="99569" tIns="49785" rIns="99569" bIns="49785" rtlCol="0">
            <a:normAutofit/>
          </a:bodyPr>
          <a:lstStyle/>
          <a:p>
            <a:pPr lvl="0"/>
            <a:r>
              <a:rPr lang="ko-KR" altLang="en-US" dirty="0"/>
              <a:t>마스터 텍스트 스타일을 편집합니다</a:t>
            </a:r>
          </a:p>
          <a:p>
            <a:pPr lvl="1"/>
            <a:r>
              <a:rPr lang="ko-KR" altLang="en-US" dirty="0"/>
              <a:t>둘째 수준</a:t>
            </a:r>
          </a:p>
          <a:p>
            <a:pPr lvl="2"/>
            <a:r>
              <a:rPr lang="ko-KR" altLang="en-US" dirty="0"/>
              <a:t>셋째 수준</a:t>
            </a:r>
          </a:p>
          <a:p>
            <a:pPr lvl="3"/>
            <a:r>
              <a:rPr lang="ko-KR" altLang="en-US" dirty="0"/>
              <a:t>넷째 수준</a:t>
            </a:r>
          </a:p>
          <a:p>
            <a:pPr lvl="4"/>
            <a:r>
              <a:rPr lang="ko-KR" altLang="en-US" dirty="0"/>
              <a:t>다섯째 수준</a:t>
            </a:r>
          </a:p>
        </p:txBody>
      </p:sp>
      <p:sp>
        <p:nvSpPr>
          <p:cNvPr id="4" name="날짜 개체 틀 3"/>
          <p:cNvSpPr>
            <a:spLocks noGrp="1"/>
          </p:cNvSpPr>
          <p:nvPr>
            <p:ph type="dt" sz="half" idx="2"/>
          </p:nvPr>
        </p:nvSpPr>
        <p:spPr>
          <a:xfrm>
            <a:off x="609601" y="6429399"/>
            <a:ext cx="2844800" cy="292079"/>
          </a:xfrm>
          <a:prstGeom prst="rect">
            <a:avLst/>
          </a:prstGeom>
        </p:spPr>
        <p:txBody>
          <a:bodyPr vert="horz" lIns="99569" tIns="49785" rIns="99569" bIns="49785" rtlCol="0" anchor="ctr"/>
          <a:lstStyle>
            <a:lvl1pPr algn="l">
              <a:defRPr sz="1300">
                <a:solidFill>
                  <a:schemeClr val="tx1">
                    <a:tint val="75000"/>
                  </a:schemeClr>
                </a:solidFill>
              </a:defRPr>
            </a:lvl1pPr>
          </a:lstStyle>
          <a:p>
            <a:fld id="{ED3D6733-6F27-4404-AB51-585418F146E5}" type="datetimeFigureOut">
              <a:rPr lang="ko-KR" altLang="en-US" smtClean="0"/>
              <a:pPr/>
              <a:t>2022-12-21</a:t>
            </a:fld>
            <a:endParaRPr lang="ko-KR" altLang="en-US"/>
          </a:p>
        </p:txBody>
      </p:sp>
      <p:sp>
        <p:nvSpPr>
          <p:cNvPr id="5" name="바닥글 개체 틀 4"/>
          <p:cNvSpPr>
            <a:spLocks noGrp="1"/>
          </p:cNvSpPr>
          <p:nvPr>
            <p:ph type="ftr" sz="quarter" idx="3"/>
          </p:nvPr>
        </p:nvSpPr>
        <p:spPr>
          <a:xfrm>
            <a:off x="4165602" y="6429399"/>
            <a:ext cx="3860800" cy="292079"/>
          </a:xfrm>
          <a:prstGeom prst="rect">
            <a:avLst/>
          </a:prstGeom>
        </p:spPr>
        <p:txBody>
          <a:bodyPr vert="horz" lIns="99569" tIns="49785" rIns="99569" bIns="49785" rtlCol="0" anchor="ctr"/>
          <a:lstStyle>
            <a:lvl1pPr algn="ctr">
              <a:defRPr sz="13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8737601" y="6429399"/>
            <a:ext cx="2844800" cy="292079"/>
          </a:xfrm>
          <a:prstGeom prst="rect">
            <a:avLst/>
          </a:prstGeom>
        </p:spPr>
        <p:txBody>
          <a:bodyPr vert="horz" lIns="99569" tIns="49785" rIns="99569" bIns="49785" rtlCol="0" anchor="ctr"/>
          <a:lstStyle>
            <a:lvl1pPr algn="r">
              <a:defRPr sz="1300">
                <a:solidFill>
                  <a:schemeClr val="tx1">
                    <a:tint val="75000"/>
                  </a:schemeClr>
                </a:solidFill>
              </a:defRPr>
            </a:lvl1pPr>
          </a:lstStyle>
          <a:p>
            <a:fld id="{EE6BC638-39B7-4287-91A7-2A3DDA573295}" type="slidenum">
              <a:rPr lang="ko-KR" altLang="en-US" smtClean="0"/>
              <a:pPr/>
              <a:t>‹#›</a:t>
            </a:fld>
            <a:endParaRPr lang="ko-KR" altLang="en-US"/>
          </a:p>
        </p:txBody>
      </p:sp>
    </p:spTree>
    <p:extLst>
      <p:ext uri="{BB962C8B-B14F-4D97-AF65-F5344CB8AC3E}">
        <p14:creationId xmlns:p14="http://schemas.microsoft.com/office/powerpoint/2010/main" val="97321517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Lst>
  <p:txStyles>
    <p:titleStyle>
      <a:lvl1pPr algn="l" defTabSz="995491" rtl="0" eaLnBrk="1" latinLnBrk="1" hangingPunct="1">
        <a:spcBef>
          <a:spcPct val="0"/>
        </a:spcBef>
        <a:buNone/>
        <a:defRPr lang="ko-KR" altLang="en-US" sz="3799" kern="1200">
          <a:solidFill>
            <a:sysClr val="windowText" lastClr="000000"/>
          </a:solidFill>
          <a:latin typeface="맑은 고딕" pitchFamily="50" charset="-127"/>
          <a:ea typeface="맑은 고딕" pitchFamily="50" charset="-127"/>
          <a:cs typeface="+mj-cs"/>
        </a:defRPr>
      </a:lvl1pPr>
    </p:titleStyle>
    <p:bodyStyle>
      <a:lvl1pPr marL="373309" indent="-373309" algn="l" defTabSz="995491" rtl="0" eaLnBrk="1" latinLnBrk="1" hangingPunct="1">
        <a:spcBef>
          <a:spcPct val="20000"/>
        </a:spcBef>
        <a:buFont typeface="Arial" pitchFamily="34" charset="0"/>
        <a:buChar char="•"/>
        <a:defRPr lang="ko-KR" altLang="en-US" sz="2699" kern="1200" smtClean="0">
          <a:solidFill>
            <a:schemeClr val="tx1"/>
          </a:solidFill>
          <a:latin typeface="맑은 고딕" pitchFamily="50" charset="-127"/>
          <a:ea typeface="맑은 고딕" pitchFamily="50" charset="-127"/>
          <a:cs typeface="+mn-cs"/>
        </a:defRPr>
      </a:lvl1pPr>
      <a:lvl2pPr marL="808836" indent="-311091" algn="l" defTabSz="995491" rtl="0" eaLnBrk="1" latinLnBrk="1" hangingPunct="1">
        <a:spcBef>
          <a:spcPct val="20000"/>
        </a:spcBef>
        <a:buFont typeface="Arial" pitchFamily="34" charset="0"/>
        <a:buChar char="–"/>
        <a:defRPr lang="ko-KR" altLang="en-US" sz="2000" kern="1200" smtClean="0">
          <a:solidFill>
            <a:schemeClr val="tx1"/>
          </a:solidFill>
          <a:latin typeface="맑은 고딕" pitchFamily="50" charset="-127"/>
          <a:ea typeface="맑은 고딕" pitchFamily="50" charset="-127"/>
          <a:cs typeface="+mn-cs"/>
        </a:defRPr>
      </a:lvl2pPr>
      <a:lvl3pPr marL="1244364" indent="-248873" algn="l" defTabSz="995491" rtl="0" eaLnBrk="1" latinLnBrk="1" hangingPunct="1">
        <a:spcBef>
          <a:spcPct val="20000"/>
        </a:spcBef>
        <a:buFont typeface="Arial" pitchFamily="34" charset="0"/>
        <a:buChar char="•"/>
        <a:defRPr lang="ko-KR" altLang="en-US" sz="2000" kern="1200" smtClean="0">
          <a:solidFill>
            <a:schemeClr val="tx1"/>
          </a:solidFill>
          <a:latin typeface="맑은 고딕" pitchFamily="50" charset="-127"/>
          <a:ea typeface="맑은 고딕" pitchFamily="50" charset="-127"/>
          <a:cs typeface="+mn-cs"/>
        </a:defRPr>
      </a:lvl3pPr>
      <a:lvl4pPr marL="1742110" indent="-248873" algn="l" defTabSz="995491" rtl="0" eaLnBrk="1" latinLnBrk="1" hangingPunct="1">
        <a:spcBef>
          <a:spcPct val="20000"/>
        </a:spcBef>
        <a:buFont typeface="Arial" pitchFamily="34" charset="0"/>
        <a:buChar char="–"/>
        <a:defRPr lang="ko-KR" altLang="en-US" sz="2000" kern="1200" smtClean="0">
          <a:solidFill>
            <a:schemeClr val="tx1"/>
          </a:solidFill>
          <a:latin typeface="맑은 고딕" pitchFamily="50" charset="-127"/>
          <a:ea typeface="맑은 고딕" pitchFamily="50" charset="-127"/>
          <a:cs typeface="+mn-cs"/>
        </a:defRPr>
      </a:lvl4pPr>
      <a:lvl5pPr marL="2239855" indent="-248873" algn="l" defTabSz="995491" rtl="0" eaLnBrk="1" latinLnBrk="1" hangingPunct="1">
        <a:spcBef>
          <a:spcPct val="20000"/>
        </a:spcBef>
        <a:buFont typeface="Arial" pitchFamily="34" charset="0"/>
        <a:buChar char="»"/>
        <a:defRPr lang="ko-KR" altLang="en-US" sz="2000" kern="1200">
          <a:solidFill>
            <a:schemeClr val="tx1"/>
          </a:solidFill>
          <a:latin typeface="맑은 고딕" pitchFamily="50" charset="-127"/>
          <a:ea typeface="맑은 고딕" pitchFamily="50" charset="-127"/>
          <a:cs typeface="+mn-cs"/>
        </a:defRPr>
      </a:lvl5pPr>
      <a:lvl6pPr marL="2737600" indent="-248873" algn="l" defTabSz="995491" rtl="0" eaLnBrk="1" latinLnBrk="1" hangingPunct="1">
        <a:spcBef>
          <a:spcPct val="20000"/>
        </a:spcBef>
        <a:buFont typeface="Arial" pitchFamily="34" charset="0"/>
        <a:buChar char="•"/>
        <a:defRPr sz="2200" kern="1200">
          <a:solidFill>
            <a:schemeClr val="tx1"/>
          </a:solidFill>
          <a:latin typeface="+mn-lt"/>
          <a:ea typeface="+mn-ea"/>
          <a:cs typeface="+mn-cs"/>
        </a:defRPr>
      </a:lvl6pPr>
      <a:lvl7pPr marL="3235346" indent="-248873" algn="l" defTabSz="995491" rtl="0" eaLnBrk="1" latinLnBrk="1" hangingPunct="1">
        <a:spcBef>
          <a:spcPct val="20000"/>
        </a:spcBef>
        <a:buFont typeface="Arial" pitchFamily="34" charset="0"/>
        <a:buChar char="•"/>
        <a:defRPr sz="2200" kern="1200">
          <a:solidFill>
            <a:schemeClr val="tx1"/>
          </a:solidFill>
          <a:latin typeface="+mn-lt"/>
          <a:ea typeface="+mn-ea"/>
          <a:cs typeface="+mn-cs"/>
        </a:defRPr>
      </a:lvl7pPr>
      <a:lvl8pPr marL="3733091" indent="-248873" algn="l" defTabSz="995491" rtl="0" eaLnBrk="1" latinLnBrk="1" hangingPunct="1">
        <a:spcBef>
          <a:spcPct val="20000"/>
        </a:spcBef>
        <a:buFont typeface="Arial" pitchFamily="34" charset="0"/>
        <a:buChar char="•"/>
        <a:defRPr sz="2200" kern="1200">
          <a:solidFill>
            <a:schemeClr val="tx1"/>
          </a:solidFill>
          <a:latin typeface="+mn-lt"/>
          <a:ea typeface="+mn-ea"/>
          <a:cs typeface="+mn-cs"/>
        </a:defRPr>
      </a:lvl8pPr>
      <a:lvl9pPr marL="4230837" indent="-248873" algn="l" defTabSz="995491" rtl="0" eaLnBrk="1" latinLnBrk="1" hangingPunct="1">
        <a:spcBef>
          <a:spcPct val="20000"/>
        </a:spcBef>
        <a:buFont typeface="Arial" pitchFamily="34" charset="0"/>
        <a:buChar char="•"/>
        <a:defRPr sz="2200" kern="1200">
          <a:solidFill>
            <a:schemeClr val="tx1"/>
          </a:solidFill>
          <a:latin typeface="+mn-lt"/>
          <a:ea typeface="+mn-ea"/>
          <a:cs typeface="+mn-cs"/>
        </a:defRPr>
      </a:lvl9pPr>
    </p:bodyStyle>
    <p:otherStyle>
      <a:defPPr>
        <a:defRPr lang="ko-KR"/>
      </a:defPPr>
      <a:lvl1pPr marL="0" algn="l" defTabSz="995491" rtl="0" eaLnBrk="1" latinLnBrk="1" hangingPunct="1">
        <a:defRPr sz="2000" kern="1200">
          <a:solidFill>
            <a:schemeClr val="tx1"/>
          </a:solidFill>
          <a:latin typeface="+mn-lt"/>
          <a:ea typeface="+mn-ea"/>
          <a:cs typeface="+mn-cs"/>
        </a:defRPr>
      </a:lvl1pPr>
      <a:lvl2pPr marL="497745" algn="l" defTabSz="995491" rtl="0" eaLnBrk="1" latinLnBrk="1" hangingPunct="1">
        <a:defRPr sz="2000" kern="1200">
          <a:solidFill>
            <a:schemeClr val="tx1"/>
          </a:solidFill>
          <a:latin typeface="+mn-lt"/>
          <a:ea typeface="+mn-ea"/>
          <a:cs typeface="+mn-cs"/>
        </a:defRPr>
      </a:lvl2pPr>
      <a:lvl3pPr marL="995491" algn="l" defTabSz="995491" rtl="0" eaLnBrk="1" latinLnBrk="1" hangingPunct="1">
        <a:defRPr sz="2000" kern="1200">
          <a:solidFill>
            <a:schemeClr val="tx1"/>
          </a:solidFill>
          <a:latin typeface="+mn-lt"/>
          <a:ea typeface="+mn-ea"/>
          <a:cs typeface="+mn-cs"/>
        </a:defRPr>
      </a:lvl3pPr>
      <a:lvl4pPr marL="1493236" algn="l" defTabSz="995491" rtl="0" eaLnBrk="1" latinLnBrk="1" hangingPunct="1">
        <a:defRPr sz="2000" kern="1200">
          <a:solidFill>
            <a:schemeClr val="tx1"/>
          </a:solidFill>
          <a:latin typeface="+mn-lt"/>
          <a:ea typeface="+mn-ea"/>
          <a:cs typeface="+mn-cs"/>
        </a:defRPr>
      </a:lvl4pPr>
      <a:lvl5pPr marL="1990982" algn="l" defTabSz="995491" rtl="0" eaLnBrk="1" latinLnBrk="1" hangingPunct="1">
        <a:defRPr sz="2000" kern="1200">
          <a:solidFill>
            <a:schemeClr val="tx1"/>
          </a:solidFill>
          <a:latin typeface="+mn-lt"/>
          <a:ea typeface="+mn-ea"/>
          <a:cs typeface="+mn-cs"/>
        </a:defRPr>
      </a:lvl5pPr>
      <a:lvl6pPr marL="2488727" algn="l" defTabSz="995491" rtl="0" eaLnBrk="1" latinLnBrk="1" hangingPunct="1">
        <a:defRPr sz="2000" kern="1200">
          <a:solidFill>
            <a:schemeClr val="tx1"/>
          </a:solidFill>
          <a:latin typeface="+mn-lt"/>
          <a:ea typeface="+mn-ea"/>
          <a:cs typeface="+mn-cs"/>
        </a:defRPr>
      </a:lvl6pPr>
      <a:lvl7pPr marL="2986473" algn="l" defTabSz="995491" rtl="0" eaLnBrk="1" latinLnBrk="1" hangingPunct="1">
        <a:defRPr sz="2000" kern="1200">
          <a:solidFill>
            <a:schemeClr val="tx1"/>
          </a:solidFill>
          <a:latin typeface="+mn-lt"/>
          <a:ea typeface="+mn-ea"/>
          <a:cs typeface="+mn-cs"/>
        </a:defRPr>
      </a:lvl7pPr>
      <a:lvl8pPr marL="3484219" algn="l" defTabSz="995491" rtl="0" eaLnBrk="1" latinLnBrk="1" hangingPunct="1">
        <a:defRPr sz="2000" kern="1200">
          <a:solidFill>
            <a:schemeClr val="tx1"/>
          </a:solidFill>
          <a:latin typeface="+mn-lt"/>
          <a:ea typeface="+mn-ea"/>
          <a:cs typeface="+mn-cs"/>
        </a:defRPr>
      </a:lvl8pPr>
      <a:lvl9pPr marL="3981964" algn="l" defTabSz="995491" rtl="0" eaLnBrk="1" latinLnBrk="1"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file:///G:\Pluies%20acides1_fichiers\pluies_acides_foret.jpg" TargetMode="External"/><Relationship Id="rId2" Type="http://schemas.openxmlformats.org/officeDocument/2006/relationships/image" Target="../media/image17.jpeg"/><Relationship Id="rId1" Type="http://schemas.openxmlformats.org/officeDocument/2006/relationships/slideLayout" Target="../slideLayouts/slideLayout5.xml"/><Relationship Id="rId6" Type="http://schemas.openxmlformats.org/officeDocument/2006/relationships/image" Target="file:///G:\pluies%20acides%20%20%20+%20%20POLLUANTS%20%203_fichiers\docu0000.jpg" TargetMode="External"/><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file:///G:\pluies%20acides%20%20%20+%20%20POLLUANTS%20%203_fichiers\image8EA.jpg" TargetMode="External"/><Relationship Id="rId2" Type="http://schemas.openxmlformats.org/officeDocument/2006/relationships/image" Target="../media/image24.jpeg"/><Relationship Id="rId1" Type="http://schemas.openxmlformats.org/officeDocument/2006/relationships/slideLayout" Target="../slideLayouts/slideLayout5.xml"/><Relationship Id="rId5" Type="http://schemas.openxmlformats.org/officeDocument/2006/relationships/image" Target="file:///G:\pluies%20acides%20%20%20+%20%20POLLUANTS%20%203_fichiers\image9KG.jpg" TargetMode="Externa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7.gif"/><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4.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4.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5.xml"/><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48.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diagramLayout" Target="../diagrams/layout5.xml"/><Relationship Id="rId7" Type="http://schemas.openxmlformats.org/officeDocument/2006/relationships/image" Target="../media/image48.png"/><Relationship Id="rId12" Type="http://schemas.openxmlformats.org/officeDocument/2006/relationships/image" Target="../media/image53.png"/><Relationship Id="rId2" Type="http://schemas.openxmlformats.org/officeDocument/2006/relationships/diagramData" Target="../diagrams/data5.xml"/><Relationship Id="rId1" Type="http://schemas.openxmlformats.org/officeDocument/2006/relationships/slideLayout" Target="../slideLayouts/slideLayout5.xml"/><Relationship Id="rId6" Type="http://schemas.microsoft.com/office/2007/relationships/diagramDrawing" Target="../diagrams/drawing5.xml"/><Relationship Id="rId11" Type="http://schemas.openxmlformats.org/officeDocument/2006/relationships/image" Target="../media/image52.png"/><Relationship Id="rId5" Type="http://schemas.openxmlformats.org/officeDocument/2006/relationships/diagramColors" Target="../diagrams/colors5.xml"/><Relationship Id="rId10" Type="http://schemas.openxmlformats.org/officeDocument/2006/relationships/image" Target="../media/image51.png"/><Relationship Id="rId4" Type="http://schemas.openxmlformats.org/officeDocument/2006/relationships/diagramQuickStyle" Target="../diagrams/quickStyle5.xml"/><Relationship Id="rId9" Type="http://schemas.openxmlformats.org/officeDocument/2006/relationships/image" Target="../media/image50.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epa.gov/acidrain/education/site_students/phscale.html" TargetMode="Externa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5.xml"/><Relationship Id="rId4" Type="http://schemas.openxmlformats.org/officeDocument/2006/relationships/image" Target="../media/image56.png"/></Relationships>
</file>

<file path=ppt/slides/_rels/slide5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3.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5.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54.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5.xml"/><Relationship Id="rId4" Type="http://schemas.openxmlformats.org/officeDocument/2006/relationships/image" Target="../media/image67.png"/></Relationships>
</file>

<file path=ppt/slides/_rels/slide57.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5.xml"/></Relationships>
</file>

<file path=ppt/slides/_rels/slide58.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5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 Id="rId4" Type="http://schemas.openxmlformats.org/officeDocument/2006/relationships/image" Target="../media/image73.png"/></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5.xml"/><Relationship Id="rId4" Type="http://schemas.openxmlformats.org/officeDocument/2006/relationships/image" Target="../media/image78.png"/></Relationships>
</file>

<file path=ppt/slides/_rels/slide6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5.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6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5.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5.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6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6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5.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6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4.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74.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4.xml"/><Relationship Id="rId4" Type="http://schemas.openxmlformats.org/officeDocument/2006/relationships/image" Target="../media/image86.png"/></Relationships>
</file>

<file path=ppt/slides/_rels/slide75.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5.xml"/></Relationships>
</file>

<file path=ppt/slides/_rels/slide7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5.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78.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image" Target="../media/image96.png"/><Relationship Id="rId1" Type="http://schemas.openxmlformats.org/officeDocument/2006/relationships/slideLayout" Target="../slideLayouts/slideLayout5.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81.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5.xml"/></Relationships>
</file>

<file path=ppt/slides/_rels/slide82.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2" Type="http://schemas.openxmlformats.org/officeDocument/2006/relationships/image" Target="../media/image100.png"/><Relationship Id="rId1" Type="http://schemas.openxmlformats.org/officeDocument/2006/relationships/slideLayout" Target="../slideLayouts/slideLayout5.xml"/></Relationships>
</file>

<file path=ppt/slides/_rels/slide84.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102.png"/><Relationship Id="rId1" Type="http://schemas.openxmlformats.org/officeDocument/2006/relationships/slideLayout" Target="../slideLayouts/slideLayout5.xml"/></Relationships>
</file>

<file path=ppt/slides/_rels/slide86.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diagramLayout" Target="../diagrams/layout14.xml"/><Relationship Id="rId7" Type="http://schemas.openxmlformats.org/officeDocument/2006/relationships/image" Target="../media/image104.png"/><Relationship Id="rId2" Type="http://schemas.openxmlformats.org/officeDocument/2006/relationships/diagramData" Target="../diagrams/data14.xml"/><Relationship Id="rId1" Type="http://schemas.openxmlformats.org/officeDocument/2006/relationships/slideLayout" Target="../slideLayouts/slideLayout5.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 Id="rId9" Type="http://schemas.openxmlformats.org/officeDocument/2006/relationships/image" Target="../media/image106.png"/></Relationships>
</file>

<file path=ppt/slides/_rels/slide8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2" Type="http://schemas.openxmlformats.org/officeDocument/2006/relationships/image" Target="../media/image108.png"/><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BD8C447-A0DC-4201-96D4-7D1F265D1A78}"/>
              </a:ext>
            </a:extLst>
          </p:cNvPr>
          <p:cNvSpPr txBox="1">
            <a:spLocks/>
          </p:cNvSpPr>
          <p:nvPr/>
        </p:nvSpPr>
        <p:spPr>
          <a:xfrm>
            <a:off x="331304" y="1564982"/>
            <a:ext cx="11860696" cy="3033523"/>
          </a:xfrm>
          <a:prstGeom prst="rect">
            <a:avLst/>
          </a:prstGeom>
        </p:spPr>
        <p:txBody>
          <a:bodyPr/>
          <a:lstStyle>
            <a:lvl1pPr algn="l" defTabSz="995491" rtl="0" eaLnBrk="1" latinLnBrk="1" hangingPunct="1">
              <a:spcBef>
                <a:spcPct val="0"/>
              </a:spcBef>
              <a:buNone/>
              <a:defRPr lang="ko-KR" altLang="en-US" sz="3799" kern="1200">
                <a:solidFill>
                  <a:sysClr val="windowText" lastClr="000000"/>
                </a:solidFill>
                <a:latin typeface="맑은 고딕" pitchFamily="50" charset="-127"/>
                <a:ea typeface="맑은 고딕" pitchFamily="50" charset="-127"/>
                <a:cs typeface="+mj-cs"/>
              </a:defRPr>
            </a:lvl1pPr>
          </a:lstStyle>
          <a:p>
            <a:pPr algn="ctr"/>
            <a:r>
              <a:rPr lang="fr-FR" sz="6000" b="1" i="1" u="sng" dirty="0">
                <a:solidFill>
                  <a:srgbClr val="FFFF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sym typeface="Montserrat"/>
              </a:rPr>
              <a:t>Les phénomènes environnementaux globaux et la pollution d’air</a:t>
            </a:r>
          </a:p>
        </p:txBody>
      </p:sp>
    </p:spTree>
    <p:extLst>
      <p:ext uri="{BB962C8B-B14F-4D97-AF65-F5344CB8AC3E}">
        <p14:creationId xmlns:p14="http://schemas.microsoft.com/office/powerpoint/2010/main" val="10586204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A027932-444B-08E1-6136-BAB210233149}"/>
              </a:ext>
            </a:extLst>
          </p:cNvPr>
          <p:cNvSpPr>
            <a:spLocks noGrp="1"/>
          </p:cNvSpPr>
          <p:nvPr>
            <p:ph type="sldNum" sz="quarter" idx="12"/>
          </p:nvPr>
        </p:nvSpPr>
        <p:spPr/>
        <p:txBody>
          <a:bodyPr/>
          <a:lstStyle/>
          <a:p>
            <a:fld id="{EE6BC638-39B7-4287-91A7-2A3DDA573295}" type="slidenum">
              <a:rPr lang="ko-KR" altLang="en-US" smtClean="0">
                <a:solidFill>
                  <a:prstClr val="black">
                    <a:tint val="75000"/>
                  </a:prstClr>
                </a:solidFill>
                <a:latin typeface="Calibri"/>
              </a:rPr>
              <a:pPr/>
              <a:t>10</a:t>
            </a:fld>
            <a:endParaRPr lang="ko-KR" altLang="en-US">
              <a:solidFill>
                <a:prstClr val="black">
                  <a:tint val="75000"/>
                </a:prstClr>
              </a:solidFill>
              <a:latin typeface="Calibri"/>
            </a:endParaRPr>
          </a:p>
        </p:txBody>
      </p:sp>
      <p:pic>
        <p:nvPicPr>
          <p:cNvPr id="1026" name="Picture 2">
            <a:extLst>
              <a:ext uri="{FF2B5EF4-FFF2-40B4-BE49-F238E27FC236}">
                <a16:creationId xmlns:a16="http://schemas.microsoft.com/office/drawing/2014/main" id="{D30FBB0E-AE61-07E6-4BE9-C664F17B588A}"/>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2046" y="1360846"/>
            <a:ext cx="11713579" cy="51399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85376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9F9BDA9D-8072-EF59-5D9D-B9F478ABB121}"/>
              </a:ext>
            </a:extLst>
          </p:cNvPr>
          <p:cNvSpPr>
            <a:spLocks noGrp="1"/>
          </p:cNvSpPr>
          <p:nvPr>
            <p:ph type="title"/>
          </p:nvPr>
        </p:nvSpPr>
        <p:spPr/>
        <p:txBody>
          <a:bodyPr/>
          <a:lstStyle/>
          <a:p>
            <a:r>
              <a:rPr lang="fr-FR" altLang="en-US" sz="3600" dirty="0">
                <a:solidFill>
                  <a:schemeClr val="bg1"/>
                </a:solidFill>
                <a:latin typeface="Times New Roman" panose="02020603050405020304" pitchFamily="18" charset="0"/>
                <a:cs typeface="Times New Roman" panose="02020603050405020304" pitchFamily="18" charset="0"/>
              </a:rPr>
              <a:t>4- Source des émissions acidifiantes : </a:t>
            </a:r>
          </a:p>
        </p:txBody>
      </p:sp>
      <p:sp>
        <p:nvSpPr>
          <p:cNvPr id="4" name="Espace réservé du contenu 3">
            <a:extLst>
              <a:ext uri="{FF2B5EF4-FFF2-40B4-BE49-F238E27FC236}">
                <a16:creationId xmlns:a16="http://schemas.microsoft.com/office/drawing/2014/main" id="{598CBE69-E1B1-E0DF-8C17-440D4BD79C43}"/>
              </a:ext>
            </a:extLst>
          </p:cNvPr>
          <p:cNvSpPr>
            <a:spLocks noGrp="1"/>
          </p:cNvSpPr>
          <p:nvPr>
            <p:ph idx="1"/>
          </p:nvPr>
        </p:nvSpPr>
        <p:spPr>
          <a:xfrm>
            <a:off x="609601" y="1273215"/>
            <a:ext cx="10972800" cy="5035438"/>
          </a:xfrm>
        </p:spPr>
        <p:txBody>
          <a:bodyPr/>
          <a:lstStyle/>
          <a:p>
            <a:pPr algn="l" eaLnBrk="0" latinLnBrk="0" hangingPunct="0"/>
            <a:endParaRPr lang="fr-FR" sz="1800" b="0" i="0" u="none" strike="noStrike" baseline="0" dirty="0">
              <a:solidFill>
                <a:srgbClr val="000000"/>
              </a:solidFill>
              <a:latin typeface="Times New Roman" panose="02020603050405020304" pitchFamily="18" charset="0"/>
              <a:cs typeface="Times New Roman" panose="02020603050405020304" pitchFamily="18" charset="0"/>
            </a:endParaRPr>
          </a:p>
          <a:p>
            <a:pPr marL="0" indent="263525" eaLnBrk="0" latinLnBrk="0" hangingPunct="0"/>
            <a:r>
              <a:rPr lang="fr-FR" sz="1800" b="0" i="0" u="none" strike="noStrike" baseline="0" dirty="0">
                <a:solidFill>
                  <a:srgbClr val="000000"/>
                </a:solidFill>
                <a:latin typeface="Times New Roman" panose="02020603050405020304" pitchFamily="18" charset="0"/>
                <a:cs typeface="Times New Roman" panose="02020603050405020304" pitchFamily="18" charset="0"/>
              </a:rPr>
              <a:t> </a:t>
            </a:r>
            <a:r>
              <a:rPr lang="fr-FR" altLang="en-US" sz="2200" dirty="0">
                <a:latin typeface="Times New Roman" panose="02020603050405020304" pitchFamily="18" charset="0"/>
                <a:cs typeface="Times New Roman" panose="02020603050405020304" pitchFamily="18" charset="0"/>
              </a:rPr>
              <a:t>En 2000, le Canada a émis 2,4 millions de tonnes de dioxyde de souffre (SO2) et 2,5 tonnes de dioxyde d’azote. Les graphiques suivant montrent les distribution par secteur. </a:t>
            </a:r>
          </a:p>
        </p:txBody>
      </p:sp>
      <p:pic>
        <p:nvPicPr>
          <p:cNvPr id="8" name="Image 7">
            <a:extLst>
              <a:ext uri="{FF2B5EF4-FFF2-40B4-BE49-F238E27FC236}">
                <a16:creationId xmlns:a16="http://schemas.microsoft.com/office/drawing/2014/main" id="{E711A833-008D-1E49-2D12-CA6D99D9AA99}"/>
              </a:ext>
            </a:extLst>
          </p:cNvPr>
          <p:cNvPicPr>
            <a:picLocks noChangeAspect="1"/>
          </p:cNvPicPr>
          <p:nvPr/>
        </p:nvPicPr>
        <p:blipFill rotWithShape="1">
          <a:blip r:embed="rId2"/>
          <a:srcRect b="4815"/>
          <a:stretch/>
        </p:blipFill>
        <p:spPr>
          <a:xfrm>
            <a:off x="609599" y="2422611"/>
            <a:ext cx="5296657" cy="3718799"/>
          </a:xfrm>
          <a:prstGeom prst="rect">
            <a:avLst/>
          </a:prstGeom>
          <a:ln w="19050">
            <a:solidFill>
              <a:schemeClr val="tx1"/>
            </a:solidFill>
          </a:ln>
        </p:spPr>
      </p:pic>
      <p:sp>
        <p:nvSpPr>
          <p:cNvPr id="10" name="ZoneTexte 9">
            <a:extLst>
              <a:ext uri="{FF2B5EF4-FFF2-40B4-BE49-F238E27FC236}">
                <a16:creationId xmlns:a16="http://schemas.microsoft.com/office/drawing/2014/main" id="{CDC92352-0CB2-3864-357D-3B9955713C74}"/>
              </a:ext>
            </a:extLst>
          </p:cNvPr>
          <p:cNvSpPr txBox="1"/>
          <p:nvPr/>
        </p:nvSpPr>
        <p:spPr>
          <a:xfrm>
            <a:off x="1420792" y="6500837"/>
            <a:ext cx="6094070" cy="369332"/>
          </a:xfrm>
          <a:prstGeom prst="rect">
            <a:avLst/>
          </a:prstGeom>
          <a:noFill/>
        </p:spPr>
        <p:txBody>
          <a:bodyPr wrap="square">
            <a:spAutoFit/>
          </a:bodyPr>
          <a:lstStyle/>
          <a:p>
            <a:r>
              <a:rPr lang="fr-FR" sz="1800" b="1" i="1" u="sng" strike="noStrike" baseline="0" dirty="0">
                <a:latin typeface="Times New Roman" panose="02020603050405020304" pitchFamily="18" charset="0"/>
                <a:cs typeface="Times New Roman" panose="02020603050405020304" pitchFamily="18" charset="0"/>
              </a:rPr>
              <a:t>Source</a:t>
            </a:r>
            <a:r>
              <a:rPr lang="fr-FR" sz="1800" b="1" i="1" strike="noStrike" baseline="0" dirty="0">
                <a:latin typeface="Times New Roman" panose="02020603050405020304" pitchFamily="18" charset="0"/>
                <a:cs typeface="Times New Roman" panose="02020603050405020304" pitchFamily="18" charset="0"/>
              </a:rPr>
              <a:t> : </a:t>
            </a:r>
            <a:r>
              <a:rPr lang="fr-FR" sz="1800" b="0" i="0" u="sng" strike="noStrike" baseline="0" dirty="0">
                <a:solidFill>
                  <a:srgbClr val="0000FF"/>
                </a:solidFill>
                <a:latin typeface="Times New Roman" panose="02020603050405020304" pitchFamily="18" charset="0"/>
                <a:cs typeface="Times New Roman" panose="02020603050405020304" pitchFamily="18" charset="0"/>
              </a:rPr>
              <a:t>http://www.ec.gc.ca </a:t>
            </a:r>
            <a:endParaRPr lang="fr-FR" dirty="0">
              <a:latin typeface="Times New Roman" panose="02020603050405020304" pitchFamily="18" charset="0"/>
              <a:cs typeface="Times New Roman" panose="02020603050405020304" pitchFamily="18" charset="0"/>
            </a:endParaRPr>
          </a:p>
        </p:txBody>
      </p:sp>
      <p:pic>
        <p:nvPicPr>
          <p:cNvPr id="11" name="Image 10">
            <a:extLst>
              <a:ext uri="{FF2B5EF4-FFF2-40B4-BE49-F238E27FC236}">
                <a16:creationId xmlns:a16="http://schemas.microsoft.com/office/drawing/2014/main" id="{23438499-0912-EA38-2E8B-8363B2743557}"/>
              </a:ext>
            </a:extLst>
          </p:cNvPr>
          <p:cNvPicPr>
            <a:picLocks noChangeAspect="1"/>
          </p:cNvPicPr>
          <p:nvPr/>
        </p:nvPicPr>
        <p:blipFill>
          <a:blip r:embed="rId3"/>
          <a:stretch>
            <a:fillRect/>
          </a:stretch>
        </p:blipFill>
        <p:spPr>
          <a:xfrm>
            <a:off x="6285742" y="2387256"/>
            <a:ext cx="5296657" cy="3809378"/>
          </a:xfrm>
          <a:prstGeom prst="rect">
            <a:avLst/>
          </a:prstGeom>
        </p:spPr>
      </p:pic>
      <p:sp>
        <p:nvSpPr>
          <p:cNvPr id="12" name="ZoneTexte 11">
            <a:extLst>
              <a:ext uri="{FF2B5EF4-FFF2-40B4-BE49-F238E27FC236}">
                <a16:creationId xmlns:a16="http://schemas.microsoft.com/office/drawing/2014/main" id="{166EA616-1529-5373-22E6-1C4135249B20}"/>
              </a:ext>
            </a:extLst>
          </p:cNvPr>
          <p:cNvSpPr txBox="1"/>
          <p:nvPr/>
        </p:nvSpPr>
        <p:spPr>
          <a:xfrm>
            <a:off x="6590542" y="6251858"/>
            <a:ext cx="5296657" cy="338554"/>
          </a:xfrm>
          <a:prstGeom prst="rect">
            <a:avLst/>
          </a:prstGeom>
          <a:noFill/>
        </p:spPr>
        <p:txBody>
          <a:bodyPr wrap="square">
            <a:spAutoFit/>
          </a:bodyPr>
          <a:lstStyle/>
          <a:p>
            <a:r>
              <a:rPr lang="fr-FR" sz="1600" b="1" i="0" u="none" strike="noStrike" baseline="0" dirty="0">
                <a:solidFill>
                  <a:srgbClr val="000000"/>
                </a:solidFill>
                <a:latin typeface="Times New Roman" panose="02020603050405020304" pitchFamily="18" charset="0"/>
                <a:cs typeface="Times New Roman" panose="02020603050405020304" pitchFamily="18" charset="0"/>
              </a:rPr>
              <a:t>Émission de dioxyde d’azote par secteur au canada </a:t>
            </a:r>
            <a:endParaRPr lang="fr-FR" sz="1600" dirty="0">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A6172181-8991-6E32-3D26-58675F35D273}"/>
              </a:ext>
            </a:extLst>
          </p:cNvPr>
          <p:cNvSpPr txBox="1"/>
          <p:nvPr/>
        </p:nvSpPr>
        <p:spPr>
          <a:xfrm>
            <a:off x="909313" y="6231895"/>
            <a:ext cx="6736466" cy="338554"/>
          </a:xfrm>
          <a:prstGeom prst="rect">
            <a:avLst/>
          </a:prstGeom>
          <a:noFill/>
        </p:spPr>
        <p:txBody>
          <a:bodyPr wrap="square">
            <a:spAutoFit/>
          </a:bodyPr>
          <a:lstStyle/>
          <a:p>
            <a:r>
              <a:rPr lang="fr-FR" sz="1600" b="1" i="0" u="none" strike="noStrike" baseline="0" dirty="0">
                <a:solidFill>
                  <a:srgbClr val="000000"/>
                </a:solidFill>
                <a:latin typeface="Times New Roman" panose="02020603050405020304" pitchFamily="18" charset="0"/>
                <a:cs typeface="Times New Roman" panose="02020603050405020304" pitchFamily="18" charset="0"/>
              </a:rPr>
              <a:t>Émission de dioxyde de souffre par secteur au canada </a:t>
            </a:r>
            <a:endParaRPr lang="fr-F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86985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C822B645-AB6A-CF37-DA3E-751FE3113451}"/>
              </a:ext>
            </a:extLst>
          </p:cNvPr>
          <p:cNvSpPr>
            <a:spLocks noGrp="1"/>
          </p:cNvSpPr>
          <p:nvPr>
            <p:ph idx="1"/>
          </p:nvPr>
        </p:nvSpPr>
        <p:spPr/>
        <p:txBody>
          <a:bodyPr/>
          <a:lstStyle/>
          <a:p>
            <a:r>
              <a:rPr lang="fr-FR" kern="0" dirty="0">
                <a:latin typeface="Times New Roman" panose="02020603050405020304" pitchFamily="18" charset="0"/>
                <a:cs typeface="Times New Roman" panose="02020603050405020304" pitchFamily="18" charset="0"/>
                <a:sym typeface="Montserrat"/>
              </a:rPr>
              <a:t>En 1998, les Etats Unies ont émis 17,7 millions de tonnes de SO2 et 23,7 millions de tonnes NOX. </a:t>
            </a:r>
          </a:p>
        </p:txBody>
      </p:sp>
      <p:sp>
        <p:nvSpPr>
          <p:cNvPr id="10" name="ZoneTexte 9">
            <a:extLst>
              <a:ext uri="{FF2B5EF4-FFF2-40B4-BE49-F238E27FC236}">
                <a16:creationId xmlns:a16="http://schemas.microsoft.com/office/drawing/2014/main" id="{558B478C-4FCF-6A64-77A7-FE25D4355112}"/>
              </a:ext>
            </a:extLst>
          </p:cNvPr>
          <p:cNvSpPr txBox="1"/>
          <p:nvPr/>
        </p:nvSpPr>
        <p:spPr>
          <a:xfrm>
            <a:off x="511567" y="5933722"/>
            <a:ext cx="5706318" cy="338554"/>
          </a:xfrm>
          <a:prstGeom prst="rect">
            <a:avLst/>
          </a:prstGeom>
          <a:noFill/>
        </p:spPr>
        <p:txBody>
          <a:bodyPr wrap="square">
            <a:spAutoFit/>
          </a:bodyPr>
          <a:lstStyle/>
          <a:p>
            <a:r>
              <a:rPr lang="fr-FR" sz="1600" b="1" i="0" u="none" strike="noStrike" baseline="0" dirty="0">
                <a:solidFill>
                  <a:srgbClr val="000000"/>
                </a:solidFill>
                <a:latin typeface="Tahoma" panose="020B0604030504040204" pitchFamily="34" charset="0"/>
              </a:rPr>
              <a:t>Émission de dioxyde de souffre par secteur au EU </a:t>
            </a:r>
            <a:endParaRPr lang="fr-FR" sz="1600" dirty="0"/>
          </a:p>
        </p:txBody>
      </p:sp>
      <p:sp>
        <p:nvSpPr>
          <p:cNvPr id="13" name="Text Box 4">
            <a:extLst>
              <a:ext uri="{FF2B5EF4-FFF2-40B4-BE49-F238E27FC236}">
                <a16:creationId xmlns:a16="http://schemas.microsoft.com/office/drawing/2014/main" id="{EC67D83E-5F20-806E-259E-46B2356D560B}"/>
              </a:ext>
            </a:extLst>
          </p:cNvPr>
          <p:cNvSpPr txBox="1">
            <a:spLocks noChangeArrowheads="1"/>
          </p:cNvSpPr>
          <p:nvPr/>
        </p:nvSpPr>
        <p:spPr bwMode="auto">
          <a:xfrm>
            <a:off x="5406343" y="6390354"/>
            <a:ext cx="617605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CA" altLang="fr-FR" sz="2000" i="1" kern="0" dirty="0">
                <a:latin typeface="Times New Roman" panose="02020603050405020304" pitchFamily="18" charset="0"/>
                <a:ea typeface="맑은 고딕" pitchFamily="50" charset="-127"/>
                <a:cs typeface="Times New Roman" panose="02020603050405020304" pitchFamily="18" charset="0"/>
                <a:sym typeface="Montserrat"/>
              </a:rPr>
              <a:t>Source: </a:t>
            </a:r>
            <a:r>
              <a:rPr lang="en-CA" altLang="fr-FR" sz="2000" i="1" kern="0" dirty="0" err="1">
                <a:latin typeface="Times New Roman" panose="02020603050405020304" pitchFamily="18" charset="0"/>
                <a:ea typeface="맑은 고딕" pitchFamily="50" charset="-127"/>
                <a:cs typeface="Times New Roman" panose="02020603050405020304" pitchFamily="18" charset="0"/>
                <a:sym typeface="Montserrat"/>
              </a:rPr>
              <a:t>Environnement</a:t>
            </a:r>
            <a:r>
              <a:rPr lang="en-CA" altLang="fr-FR" sz="2000" i="1" kern="0" dirty="0">
                <a:latin typeface="Times New Roman" panose="02020603050405020304" pitchFamily="18" charset="0"/>
                <a:ea typeface="맑은 고딕" pitchFamily="50" charset="-127"/>
                <a:cs typeface="Times New Roman" panose="02020603050405020304" pitchFamily="18" charset="0"/>
                <a:sym typeface="Montserrat"/>
              </a:rPr>
              <a:t> Canada, The Green Lane</a:t>
            </a:r>
          </a:p>
        </p:txBody>
      </p:sp>
      <p:pic>
        <p:nvPicPr>
          <p:cNvPr id="14" name="Picture 3">
            <a:extLst>
              <a:ext uri="{FF2B5EF4-FFF2-40B4-BE49-F238E27FC236}">
                <a16:creationId xmlns:a16="http://schemas.microsoft.com/office/drawing/2014/main" id="{FA854A22-E19E-CFBB-2FD2-6D6EED4957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50549"/>
          <a:stretch/>
        </p:blipFill>
        <p:spPr bwMode="auto">
          <a:xfrm>
            <a:off x="720436" y="2378072"/>
            <a:ext cx="4793376" cy="3369656"/>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15" name="Picture 3">
            <a:extLst>
              <a:ext uri="{FF2B5EF4-FFF2-40B4-BE49-F238E27FC236}">
                <a16:creationId xmlns:a16="http://schemas.microsoft.com/office/drawing/2014/main" id="{D653FD34-E588-5505-02E3-F234960E7F9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50280"/>
          <a:stretch/>
        </p:blipFill>
        <p:spPr bwMode="auto">
          <a:xfrm>
            <a:off x="6552713" y="2378072"/>
            <a:ext cx="4793376" cy="3369656"/>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16" name="ZoneTexte 15">
            <a:extLst>
              <a:ext uri="{FF2B5EF4-FFF2-40B4-BE49-F238E27FC236}">
                <a16:creationId xmlns:a16="http://schemas.microsoft.com/office/drawing/2014/main" id="{7E9EBC91-3908-D66E-4520-7983050EBAF1}"/>
              </a:ext>
            </a:extLst>
          </p:cNvPr>
          <p:cNvSpPr txBox="1"/>
          <p:nvPr/>
        </p:nvSpPr>
        <p:spPr>
          <a:xfrm>
            <a:off x="6427238" y="5933722"/>
            <a:ext cx="5044326" cy="338554"/>
          </a:xfrm>
          <a:prstGeom prst="rect">
            <a:avLst/>
          </a:prstGeom>
          <a:noFill/>
        </p:spPr>
        <p:txBody>
          <a:bodyPr wrap="square">
            <a:spAutoFit/>
          </a:bodyPr>
          <a:lstStyle/>
          <a:p>
            <a:pPr algn="ctr"/>
            <a:r>
              <a:rPr lang="fr-FR" sz="1600" b="1" i="0" u="none" strike="noStrike" baseline="0" dirty="0">
                <a:solidFill>
                  <a:srgbClr val="000000"/>
                </a:solidFill>
                <a:latin typeface="Tahoma" panose="020B0604030504040204" pitchFamily="34" charset="0"/>
              </a:rPr>
              <a:t>Émission de dioxyde d’azote par secteur au EU </a:t>
            </a:r>
            <a:endParaRPr lang="fr-FR" sz="1600" dirty="0"/>
          </a:p>
        </p:txBody>
      </p:sp>
    </p:spTree>
    <p:extLst>
      <p:ext uri="{BB962C8B-B14F-4D97-AF65-F5344CB8AC3E}">
        <p14:creationId xmlns:p14="http://schemas.microsoft.com/office/powerpoint/2010/main" val="1219204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373BA0E0-7AD3-A841-17D7-DE525DD84154}"/>
              </a:ext>
            </a:extLst>
          </p:cNvPr>
          <p:cNvSpPr>
            <a:spLocks noGrp="1"/>
          </p:cNvSpPr>
          <p:nvPr>
            <p:ph type="sldNum" sz="quarter" idx="12"/>
          </p:nvPr>
        </p:nvSpPr>
        <p:spPr/>
        <p:txBody>
          <a:bodyPr/>
          <a:lstStyle/>
          <a:p>
            <a:pPr algn="just" eaLnBrk="0" latinLnBrk="0" hangingPunct="0"/>
            <a:fld id="{EE6BC638-39B7-4287-91A7-2A3DDA573295}" type="slidenum">
              <a:rPr lang="ko-KR" altLang="en-US" smtClean="0">
                <a:solidFill>
                  <a:prstClr val="black">
                    <a:tint val="75000"/>
                  </a:prstClr>
                </a:solidFill>
                <a:latin typeface="Times New Roman" panose="02020603050405020304" pitchFamily="18" charset="0"/>
                <a:cs typeface="Times New Roman" panose="02020603050405020304" pitchFamily="18" charset="0"/>
              </a:rPr>
              <a:pPr algn="just" eaLnBrk="0" latinLnBrk="0" hangingPunct="0"/>
              <a:t>13</a:t>
            </a:fld>
            <a:endParaRPr lang="ko-KR" altLang="en-US">
              <a:solidFill>
                <a:prstClr val="black">
                  <a:tint val="75000"/>
                </a:prstClr>
              </a:solidFill>
              <a:latin typeface="Times New Roman" panose="02020603050405020304" pitchFamily="18" charset="0"/>
              <a:cs typeface="Times New Roman" panose="02020603050405020304" pitchFamily="18" charset="0"/>
            </a:endParaRPr>
          </a:p>
        </p:txBody>
      </p:sp>
      <p:sp>
        <p:nvSpPr>
          <p:cNvPr id="4" name="Espace réservé du contenu 3">
            <a:extLst>
              <a:ext uri="{FF2B5EF4-FFF2-40B4-BE49-F238E27FC236}">
                <a16:creationId xmlns:a16="http://schemas.microsoft.com/office/drawing/2014/main" id="{0C80DEDD-0757-4EE1-DB1C-12044B86C00B}"/>
              </a:ext>
            </a:extLst>
          </p:cNvPr>
          <p:cNvSpPr>
            <a:spLocks noGrp="1"/>
          </p:cNvSpPr>
          <p:nvPr>
            <p:ph idx="1"/>
          </p:nvPr>
        </p:nvSpPr>
        <p:spPr>
          <a:xfrm>
            <a:off x="609600" y="1462085"/>
            <a:ext cx="10972800" cy="4823418"/>
          </a:xfrm>
        </p:spPr>
        <p:txBody>
          <a:bodyPr/>
          <a:lstStyle/>
          <a:p>
            <a:pPr marL="457200" indent="-457200" algn="just" eaLnBrk="0" latinLnBrk="0" hangingPunct="0">
              <a:buFont typeface="Wingdings" panose="05000000000000000000" pitchFamily="2" charset="2"/>
              <a:buChar char="ü"/>
            </a:pPr>
            <a:r>
              <a:rPr lang="fr-FR" sz="3200" b="1" dirty="0">
                <a:latin typeface="Times New Roman" panose="02020603050405020304" pitchFamily="18" charset="0"/>
                <a:cs typeface="Times New Roman" panose="02020603050405020304" pitchFamily="18" charset="0"/>
              </a:rPr>
              <a:t>Forets et sols :</a:t>
            </a:r>
          </a:p>
          <a:p>
            <a:pPr algn="just" eaLnBrk="0" latinLnBrk="0" hangingPunct="0"/>
            <a:endParaRPr lang="fr-FR" dirty="0">
              <a:latin typeface="Times New Roman" panose="02020603050405020304" pitchFamily="18" charset="0"/>
              <a:cs typeface="Times New Roman" panose="02020603050405020304" pitchFamily="18" charset="0"/>
            </a:endParaRPr>
          </a:p>
        </p:txBody>
      </p:sp>
      <p:sp>
        <p:nvSpPr>
          <p:cNvPr id="15" name="Title 1">
            <a:extLst>
              <a:ext uri="{FF2B5EF4-FFF2-40B4-BE49-F238E27FC236}">
                <a16:creationId xmlns:a16="http://schemas.microsoft.com/office/drawing/2014/main" id="{38A4011E-F9D0-01C7-3E75-BF98B1810A6E}"/>
              </a:ext>
            </a:extLst>
          </p:cNvPr>
          <p:cNvSpPr txBox="1">
            <a:spLocks noGrp="1"/>
          </p:cNvSpPr>
          <p:nvPr>
            <p:ph type="title"/>
          </p:nvPr>
        </p:nvSpPr>
        <p:spPr>
          <a:xfrm>
            <a:off x="609600" y="261938"/>
            <a:ext cx="10972800" cy="798512"/>
          </a:xfrm>
          <a:prstGeom prst="rect">
            <a:avLst/>
          </a:prstGeom>
        </p:spPr>
        <p:txBody>
          <a:bodyPr vert="horz" lIns="99569" tIns="49785" rIns="99569" bIns="49785" rtlCol="0" anchor="ctr">
            <a:normAutofit fontScale="97500"/>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pPr algn="just" eaLnBrk="0" latinLnBrk="0" hangingPunct="0"/>
            <a:r>
              <a:rPr lang="fr-MA" altLang="en-US" sz="3600" dirty="0">
                <a:solidFill>
                  <a:schemeClr val="bg1"/>
                </a:solidFill>
                <a:latin typeface="Times New Roman" panose="02020603050405020304" pitchFamily="18" charset="0"/>
                <a:cs typeface="Times New Roman" panose="02020603050405020304" pitchFamily="18" charset="0"/>
              </a:rPr>
              <a:t>5- Effets potentiels des pluies acides :</a:t>
            </a:r>
          </a:p>
        </p:txBody>
      </p:sp>
      <p:sp>
        <p:nvSpPr>
          <p:cNvPr id="16" name="Rectangle 3">
            <a:extLst>
              <a:ext uri="{FF2B5EF4-FFF2-40B4-BE49-F238E27FC236}">
                <a16:creationId xmlns:a16="http://schemas.microsoft.com/office/drawing/2014/main" id="{DBF0C7A1-E7EB-469E-9D34-E29606FFDD40}"/>
              </a:ext>
            </a:extLst>
          </p:cNvPr>
          <p:cNvSpPr txBox="1">
            <a:spLocks noChangeArrowheads="1"/>
          </p:cNvSpPr>
          <p:nvPr/>
        </p:nvSpPr>
        <p:spPr>
          <a:xfrm>
            <a:off x="460093" y="2332038"/>
            <a:ext cx="11271814" cy="438944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None/>
              <a:defRPr sz="2000" b="0" i="1" u="none" strike="noStrike" cap="none" baseline="0">
                <a:solidFill>
                  <a:schemeClr val="tx1"/>
                </a:solidFill>
                <a:latin typeface="+mj-lt"/>
                <a:ea typeface="맑은 고딕" pitchFamily="50" charset="-127"/>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None/>
              <a:defRPr sz="2500" b="0" i="0" u="none" strike="noStrike" cap="none" baseline="0">
                <a:solidFill>
                  <a:schemeClr val="tx1">
                    <a:lumMod val="75000"/>
                    <a:lumOff val="25000"/>
                  </a:schemeClr>
                </a:solidFill>
                <a:latin typeface="Noto Sans" pitchFamily="34" charset="0"/>
                <a:ea typeface="맑은 고딕" pitchFamily="50" charset="-127"/>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None/>
              <a:defRPr sz="2500" b="0" i="0" u="none" strike="noStrike" cap="none" baseline="0">
                <a:solidFill>
                  <a:schemeClr val="tx1">
                    <a:lumMod val="75000"/>
                    <a:lumOff val="25000"/>
                  </a:schemeClr>
                </a:solidFill>
                <a:latin typeface="Noto Sans" pitchFamily="34" charset="0"/>
                <a:ea typeface="맑은 고딕" pitchFamily="50" charset="-127"/>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None/>
              <a:defRPr sz="2500" b="0" i="0" u="none" strike="noStrike" cap="none" baseline="0">
                <a:solidFill>
                  <a:schemeClr val="tx1">
                    <a:lumMod val="75000"/>
                    <a:lumOff val="25000"/>
                  </a:schemeClr>
                </a:solidFill>
                <a:latin typeface="Noto Sans" pitchFamily="34" charset="0"/>
                <a:ea typeface="맑은 고딕" pitchFamily="50" charset="-127"/>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None/>
              <a:defRPr sz="2500" b="0" i="0" u="none" strike="noStrike" cap="none" baseline="0">
                <a:solidFill>
                  <a:schemeClr val="tx1">
                    <a:lumMod val="75000"/>
                    <a:lumOff val="25000"/>
                  </a:schemeClr>
                </a:solidFill>
                <a:latin typeface="Noto Sans" pitchFamily="34" charset="0"/>
                <a:ea typeface="맑은 고딕" pitchFamily="50" charset="-127"/>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9pPr>
          </a:lstStyle>
          <a:p>
            <a:pPr algn="just" eaLnBrk="0" latinLnBrk="0" hangingPunct="0">
              <a:lnSpc>
                <a:spcPct val="80000"/>
              </a:lnSpc>
              <a:buFont typeface="Wingdings" panose="05000000000000000000" pitchFamily="2" charset="2"/>
              <a:buChar char="v"/>
            </a:pPr>
            <a:r>
              <a:rPr lang="fr-FR" altLang="fr-FR" kern="0" dirty="0">
                <a:latin typeface="Times New Roman" panose="02020603050405020304" pitchFamily="18" charset="0"/>
                <a:cs typeface="Times New Roman" panose="02020603050405020304" pitchFamily="18" charset="0"/>
              </a:rPr>
              <a:t>Les dépérissements des forêts,</a:t>
            </a:r>
          </a:p>
          <a:p>
            <a:pPr marL="114300" indent="0" algn="just" eaLnBrk="0" latinLnBrk="0" hangingPunct="0">
              <a:lnSpc>
                <a:spcPct val="80000"/>
              </a:lnSpc>
            </a:pPr>
            <a:endParaRPr lang="fr-FR" altLang="fr-FR" kern="0" dirty="0">
              <a:latin typeface="Times New Roman" panose="02020603050405020304" pitchFamily="18" charset="0"/>
              <a:cs typeface="Times New Roman" panose="02020603050405020304" pitchFamily="18" charset="0"/>
            </a:endParaRPr>
          </a:p>
          <a:p>
            <a:pPr algn="just" eaLnBrk="0" latinLnBrk="0" hangingPunct="0">
              <a:lnSpc>
                <a:spcPct val="80000"/>
              </a:lnSpc>
              <a:buFont typeface="Wingdings" panose="05000000000000000000" pitchFamily="2" charset="2"/>
              <a:buChar char="v"/>
            </a:pPr>
            <a:r>
              <a:rPr lang="fr-FR" altLang="fr-FR" kern="0" dirty="0">
                <a:latin typeface="Times New Roman" panose="02020603050405020304" pitchFamily="18" charset="0"/>
                <a:cs typeface="Times New Roman" panose="02020603050405020304" pitchFamily="18" charset="0"/>
              </a:rPr>
              <a:t>Les pluies acides rendent certains sols acides pauvres cela provoque une perte d’éléments minéraux,</a:t>
            </a:r>
          </a:p>
          <a:p>
            <a:pPr algn="just" eaLnBrk="0" latinLnBrk="0" hangingPunct="0">
              <a:lnSpc>
                <a:spcPct val="80000"/>
              </a:lnSpc>
              <a:buFont typeface="Wingdings" panose="05000000000000000000" pitchFamily="2" charset="2"/>
              <a:buChar char="v"/>
            </a:pPr>
            <a:endParaRPr lang="fr-FR" altLang="fr-FR" kern="0" dirty="0">
              <a:latin typeface="Times New Roman" panose="02020603050405020304" pitchFamily="18" charset="0"/>
              <a:cs typeface="Times New Roman" panose="02020603050405020304" pitchFamily="18" charset="0"/>
            </a:endParaRPr>
          </a:p>
          <a:p>
            <a:pPr algn="just" eaLnBrk="0" latinLnBrk="0" hangingPunct="0">
              <a:lnSpc>
                <a:spcPct val="80000"/>
              </a:lnSpc>
              <a:buFont typeface="Wingdings" panose="05000000000000000000" pitchFamily="2" charset="2"/>
              <a:buChar char="v"/>
            </a:pPr>
            <a:r>
              <a:rPr lang="fr-FR" altLang="fr-FR" dirty="0">
                <a:latin typeface="Times New Roman" panose="02020603050405020304" pitchFamily="18" charset="0"/>
                <a:cs typeface="Times New Roman" panose="02020603050405020304" pitchFamily="18" charset="0"/>
              </a:rPr>
              <a:t>Les arbres sont particulièrement sensibles aux pluies acides leurs feuilles ou leurs aiguilles tombent prématurément, leurs racines deviennent clairsemées, leur croissance est ralentie et la plupart du temps, ils finissent par mourir.</a:t>
            </a:r>
          </a:p>
          <a:p>
            <a:pPr marL="114300" indent="0" eaLnBrk="0" latinLnBrk="0" hangingPunct="0">
              <a:lnSpc>
                <a:spcPct val="80000"/>
              </a:lnSpc>
            </a:pPr>
            <a:br>
              <a:rPr lang="fr-FR" altLang="fr-FR" sz="5100" dirty="0">
                <a:latin typeface="Times New Roman" panose="02020603050405020304" pitchFamily="18" charset="0"/>
                <a:cs typeface="Times New Roman" panose="02020603050405020304" pitchFamily="18" charset="0"/>
              </a:rPr>
            </a:br>
            <a:br>
              <a:rPr lang="fr-FR" altLang="fr-FR" sz="5100" kern="0" dirty="0">
                <a:latin typeface="Times New Roman" panose="02020603050405020304" pitchFamily="18" charset="0"/>
                <a:cs typeface="Times New Roman" panose="02020603050405020304" pitchFamily="18" charset="0"/>
              </a:rPr>
            </a:br>
            <a:br>
              <a:rPr lang="fr-FR" altLang="fr-FR" kern="0" dirty="0">
                <a:latin typeface="Times New Roman" panose="02020603050405020304" pitchFamily="18" charset="0"/>
                <a:cs typeface="Times New Roman" panose="02020603050405020304" pitchFamily="18" charset="0"/>
              </a:rPr>
            </a:br>
            <a:endParaRPr lang="fr-FR" altLang="fr-FR" kern="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0265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 calcmode="lin" valueType="num">
                                      <p:cBhvr additive="base">
                                        <p:cTn id="7" dur="500" fill="hold"/>
                                        <p:tgtEl>
                                          <p:spTgt spid="1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7" presetClass="entr" presetSubtype="4" fill="hold" grpId="0" nodeType="clickEffect">
                                  <p:stCondLst>
                                    <p:cond delay="0"/>
                                  </p:stCondLst>
                                  <p:childTnLst>
                                    <p:set>
                                      <p:cBhvr>
                                        <p:cTn id="12" dur="1" fill="hold">
                                          <p:stCondLst>
                                            <p:cond delay="0"/>
                                          </p:stCondLst>
                                        </p:cTn>
                                        <p:tgtEl>
                                          <p:spTgt spid="16">
                                            <p:txEl>
                                              <p:pRg st="2" end="2"/>
                                            </p:txEl>
                                          </p:spTgt>
                                        </p:tgtEl>
                                        <p:attrNameLst>
                                          <p:attrName>style.visibility</p:attrName>
                                        </p:attrNameLst>
                                      </p:cBhvr>
                                      <p:to>
                                        <p:strVal val="visible"/>
                                      </p:to>
                                    </p:set>
                                    <p:anim calcmode="lin" valueType="num">
                                      <p:cBhvr additive="base">
                                        <p:cTn id="13" dur="500" fill="hold"/>
                                        <p:tgtEl>
                                          <p:spTgt spid="1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7" presetClass="entr" presetSubtype="4" fill="hold" grpId="0" nodeType="clickEffect">
                                  <p:stCondLst>
                                    <p:cond delay="0"/>
                                  </p:stCondLst>
                                  <p:childTnLst>
                                    <p:set>
                                      <p:cBhvr>
                                        <p:cTn id="18" dur="1" fill="hold">
                                          <p:stCondLst>
                                            <p:cond delay="0"/>
                                          </p:stCondLst>
                                        </p:cTn>
                                        <p:tgtEl>
                                          <p:spTgt spid="16">
                                            <p:txEl>
                                              <p:pRg st="4" end="4"/>
                                            </p:txEl>
                                          </p:spTgt>
                                        </p:tgtEl>
                                        <p:attrNameLst>
                                          <p:attrName>style.visibility</p:attrName>
                                        </p:attrNameLst>
                                      </p:cBhvr>
                                      <p:to>
                                        <p:strVal val="visible"/>
                                      </p:to>
                                    </p:set>
                                    <p:anim calcmode="lin" valueType="num">
                                      <p:cBhvr additive="base">
                                        <p:cTn id="19" dur="500" fill="hold"/>
                                        <p:tgtEl>
                                          <p:spTgt spid="1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FF417B8D-B7B3-7C2D-F00C-48478B963D19}"/>
              </a:ext>
            </a:extLst>
          </p:cNvPr>
          <p:cNvSpPr>
            <a:spLocks noGrp="1"/>
          </p:cNvSpPr>
          <p:nvPr>
            <p:ph type="sldNum" sz="quarter" idx="12"/>
          </p:nvPr>
        </p:nvSpPr>
        <p:spPr/>
        <p:txBody>
          <a:bodyPr/>
          <a:lstStyle/>
          <a:p>
            <a:fld id="{EE6BC638-39B7-4287-91A7-2A3DDA573295}" type="slidenum">
              <a:rPr lang="ko-KR" altLang="en-US" smtClean="0">
                <a:solidFill>
                  <a:prstClr val="black">
                    <a:tint val="75000"/>
                  </a:prstClr>
                </a:solidFill>
                <a:latin typeface="Calibri"/>
              </a:rPr>
              <a:pPr/>
              <a:t>14</a:t>
            </a:fld>
            <a:endParaRPr lang="ko-KR" altLang="en-US">
              <a:solidFill>
                <a:prstClr val="black">
                  <a:tint val="75000"/>
                </a:prstClr>
              </a:solidFill>
              <a:latin typeface="Calibri"/>
            </a:endParaRPr>
          </a:p>
        </p:txBody>
      </p:sp>
      <p:pic>
        <p:nvPicPr>
          <p:cNvPr id="5" name="Picture 5">
            <a:extLst>
              <a:ext uri="{FF2B5EF4-FFF2-40B4-BE49-F238E27FC236}">
                <a16:creationId xmlns:a16="http://schemas.microsoft.com/office/drawing/2014/main" id="{62785FAD-2B1A-E037-7F5A-FAE72FE4ECEA}"/>
              </a:ext>
            </a:extLst>
          </p:cNvPr>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0" y="3875770"/>
            <a:ext cx="4896091" cy="2982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a:extLst>
              <a:ext uri="{FF2B5EF4-FFF2-40B4-BE49-F238E27FC236}">
                <a16:creationId xmlns:a16="http://schemas.microsoft.com/office/drawing/2014/main" id="{CCC5F81B-D9C2-B7A4-F3D4-A8F907AD491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7400080" y="3875770"/>
            <a:ext cx="4791920" cy="2982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4">
            <a:extLst>
              <a:ext uri="{FF2B5EF4-FFF2-40B4-BE49-F238E27FC236}">
                <a16:creationId xmlns:a16="http://schemas.microsoft.com/office/drawing/2014/main" id="{B680A701-007B-CD8C-2C90-9BC1079DF23E}"/>
              </a:ext>
            </a:extLst>
          </p:cNvPr>
          <p:cNvPicPr>
            <a:picLocks noGrp="1" noChangeAspect="1" noChangeArrowheads="1"/>
          </p:cNvPicPr>
          <p:nvPr>
            <p:ph idx="1"/>
          </p:nvPr>
        </p:nvPicPr>
        <p:blipFill>
          <a:blip r:embed="rId5" r:link="rId6">
            <a:extLst>
              <a:ext uri="{28A0092B-C50C-407E-A947-70E740481C1C}">
                <a14:useLocalDpi xmlns:a14="http://schemas.microsoft.com/office/drawing/2010/main" val="0"/>
              </a:ext>
            </a:extLst>
          </a:blip>
          <a:srcRect/>
          <a:stretch>
            <a:fillRect/>
          </a:stretch>
        </p:blipFill>
        <p:spPr bwMode="auto">
          <a:xfrm>
            <a:off x="3364500" y="1195828"/>
            <a:ext cx="5040204" cy="3572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22118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amond(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7"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0" fill="hold"/>
                                        <p:tgtEl>
                                          <p:spTgt spid="6"/>
                                        </p:tgtEl>
                                        <p:attrNameLst>
                                          <p:attrName>ppt_x</p:attrName>
                                        </p:attrNameLst>
                                      </p:cBhvr>
                                      <p:tavLst>
                                        <p:tav tm="0">
                                          <p:val>
                                            <p:strVal val="#ppt_x"/>
                                          </p:val>
                                        </p:tav>
                                        <p:tav tm="100000">
                                          <p:val>
                                            <p:strVal val="#ppt_x"/>
                                          </p:val>
                                        </p:tav>
                                      </p:tavLst>
                                    </p:anim>
                                    <p:anim calcmode="lin" valueType="num">
                                      <p:cBhvr additive="base">
                                        <p:cTn id="13" dur="50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3" presetClass="entr" presetSubtype="10"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blinds(horizontal)">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56650FD6-67F3-4448-C698-097D3B6C3E05}"/>
              </a:ext>
            </a:extLst>
          </p:cNvPr>
          <p:cNvSpPr>
            <a:spLocks noGrp="1"/>
          </p:cNvSpPr>
          <p:nvPr>
            <p:ph type="sldNum" sz="quarter" idx="12"/>
          </p:nvPr>
        </p:nvSpPr>
        <p:spPr/>
        <p:txBody>
          <a:bodyPr/>
          <a:lstStyle/>
          <a:p>
            <a:pPr algn="just" eaLnBrk="0" latinLnBrk="0" hangingPunct="0"/>
            <a:fld id="{EE6BC638-39B7-4287-91A7-2A3DDA573295}" type="slidenum">
              <a:rPr lang="fr-FR" altLang="ko-KR" smtClean="0">
                <a:solidFill>
                  <a:prstClr val="black">
                    <a:tint val="75000"/>
                  </a:prstClr>
                </a:solidFill>
                <a:latin typeface="Times New Roman" panose="02020603050405020304" pitchFamily="18" charset="0"/>
                <a:cs typeface="Times New Roman" panose="02020603050405020304" pitchFamily="18" charset="0"/>
              </a:rPr>
              <a:pPr algn="just" eaLnBrk="0" latinLnBrk="0" hangingPunct="0"/>
              <a:t>15</a:t>
            </a:fld>
            <a:endParaRPr lang="fr-FR" altLang="ko-KR" dirty="0">
              <a:solidFill>
                <a:prstClr val="black">
                  <a:tint val="75000"/>
                </a:prstClr>
              </a:solidFill>
              <a:latin typeface="Times New Roman" panose="02020603050405020304" pitchFamily="18" charset="0"/>
              <a:cs typeface="Times New Roman" panose="02020603050405020304" pitchFamily="18" charset="0"/>
            </a:endParaRPr>
          </a:p>
        </p:txBody>
      </p:sp>
      <p:sp>
        <p:nvSpPr>
          <p:cNvPr id="3" name="Titre 2">
            <a:extLst>
              <a:ext uri="{FF2B5EF4-FFF2-40B4-BE49-F238E27FC236}">
                <a16:creationId xmlns:a16="http://schemas.microsoft.com/office/drawing/2014/main" id="{6CB1FD8F-7569-59F4-2121-DEDFAC2A954F}"/>
              </a:ext>
            </a:extLst>
          </p:cNvPr>
          <p:cNvSpPr>
            <a:spLocks noGrp="1"/>
          </p:cNvSpPr>
          <p:nvPr>
            <p:ph type="title"/>
          </p:nvPr>
        </p:nvSpPr>
        <p:spPr>
          <a:xfrm>
            <a:off x="723417" y="256867"/>
            <a:ext cx="10972800" cy="798568"/>
          </a:xfrm>
        </p:spPr>
        <p:txBody>
          <a:bodyPr>
            <a:normAutofit/>
          </a:bodyPr>
          <a:lstStyle/>
          <a:p>
            <a:pPr marL="457200" indent="-457200" algn="just" eaLnBrk="0" latinLnBrk="0" hangingPunct="0">
              <a:spcBef>
                <a:spcPct val="20000"/>
              </a:spcBef>
              <a:buFont typeface="Wingdings" panose="05000000000000000000" pitchFamily="2" charset="2"/>
              <a:buChar char="ü"/>
            </a:pPr>
            <a:r>
              <a:rPr lang="fr-FR" altLang="en-US" sz="3600" dirty="0">
                <a:solidFill>
                  <a:schemeClr val="tx1"/>
                </a:solidFill>
                <a:latin typeface="Times New Roman" panose="02020603050405020304" pitchFamily="18" charset="0"/>
                <a:cs typeface="Times New Roman" panose="02020603050405020304" pitchFamily="18" charset="0"/>
              </a:rPr>
              <a:t>Lacs et écosystème aquatique :</a:t>
            </a:r>
          </a:p>
        </p:txBody>
      </p:sp>
      <p:pic>
        <p:nvPicPr>
          <p:cNvPr id="5" name="Content Placeholder 4">
            <a:extLst>
              <a:ext uri="{FF2B5EF4-FFF2-40B4-BE49-F238E27FC236}">
                <a16:creationId xmlns:a16="http://schemas.microsoft.com/office/drawing/2014/main" id="{F5A5EC2E-A4FD-A7DA-6503-FEBFDBBA9F12}"/>
              </a:ext>
            </a:extLst>
          </p:cNvPr>
          <p:cNvPicPr>
            <a:picLocks noGrp="1" noChangeAspect="1" noChangeArrowheads="1"/>
          </p:cNvPicPr>
          <p:nvPr>
            <p:ph idx="1"/>
          </p:nvPr>
        </p:nvPicPr>
        <p:blipFill>
          <a:blip r:embed="rId2">
            <a:lum bright="-20000" contrast="20000"/>
            <a:extLst>
              <a:ext uri="{28A0092B-C50C-407E-A947-70E740481C1C}">
                <a14:useLocalDpi xmlns:a14="http://schemas.microsoft.com/office/drawing/2010/main" val="0"/>
              </a:ext>
            </a:extLst>
          </a:blip>
          <a:srcRect/>
          <a:stretch>
            <a:fillRect/>
          </a:stretch>
        </p:blipFill>
        <p:spPr bwMode="auto">
          <a:xfrm>
            <a:off x="2523280" y="1666841"/>
            <a:ext cx="7373073" cy="403956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6" name="Text Box 6">
            <a:extLst>
              <a:ext uri="{FF2B5EF4-FFF2-40B4-BE49-F238E27FC236}">
                <a16:creationId xmlns:a16="http://schemas.microsoft.com/office/drawing/2014/main" id="{0250D9AD-2409-71E7-2CEF-81BEC233AFE4}"/>
              </a:ext>
            </a:extLst>
          </p:cNvPr>
          <p:cNvSpPr txBox="1">
            <a:spLocks noChangeArrowheads="1"/>
          </p:cNvSpPr>
          <p:nvPr/>
        </p:nvSpPr>
        <p:spPr bwMode="auto">
          <a:xfrm>
            <a:off x="2916820" y="2669592"/>
            <a:ext cx="202709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just" eaLnBrk="0" latinLnBrk="0" hangingPunct="0"/>
            <a:r>
              <a:rPr lang="fr-FR" altLang="fr-FR" sz="1600" b="1" dirty="0">
                <a:solidFill>
                  <a:srgbClr val="009900"/>
                </a:solidFill>
                <a:latin typeface="Times New Roman" panose="02020603050405020304" pitchFamily="18" charset="0"/>
                <a:cs typeface="Times New Roman" panose="02020603050405020304" pitchFamily="18" charset="0"/>
              </a:rPr>
              <a:t>Rivières de référence</a:t>
            </a:r>
            <a:endParaRPr lang="fr-FR" altLang="fr-FR" sz="1600" b="1" dirty="0">
              <a:solidFill>
                <a:srgbClr val="000099"/>
              </a:solidFill>
              <a:latin typeface="Times New Roman" panose="02020603050405020304" pitchFamily="18" charset="0"/>
              <a:cs typeface="Times New Roman" panose="02020603050405020304" pitchFamily="18" charset="0"/>
            </a:endParaRPr>
          </a:p>
        </p:txBody>
      </p:sp>
      <p:sp>
        <p:nvSpPr>
          <p:cNvPr id="7" name="Text Box 7">
            <a:extLst>
              <a:ext uri="{FF2B5EF4-FFF2-40B4-BE49-F238E27FC236}">
                <a16:creationId xmlns:a16="http://schemas.microsoft.com/office/drawing/2014/main" id="{F15F5060-E3A7-E8A2-4A67-ABBE35730DF9}"/>
              </a:ext>
            </a:extLst>
          </p:cNvPr>
          <p:cNvSpPr txBox="1">
            <a:spLocks noChangeArrowheads="1"/>
          </p:cNvSpPr>
          <p:nvPr/>
        </p:nvSpPr>
        <p:spPr bwMode="auto">
          <a:xfrm>
            <a:off x="7581418" y="4110941"/>
            <a:ext cx="2338086"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latinLnBrk="0" hangingPunct="0"/>
            <a:r>
              <a:rPr lang="fr-FR" altLang="fr-FR" sz="1600" b="1" dirty="0">
                <a:solidFill>
                  <a:srgbClr val="FF0000"/>
                </a:solidFill>
                <a:latin typeface="Times New Roman" panose="02020603050405020304" pitchFamily="18" charset="0"/>
                <a:cs typeface="Times New Roman" panose="02020603050405020304" pitchFamily="18" charset="0"/>
              </a:rPr>
              <a:t>Rivières touchées par les  dépôts acides</a:t>
            </a:r>
            <a:endParaRPr lang="fr-FR" altLang="fr-FR" dirty="0">
              <a:latin typeface="Times New Roman" panose="02020603050405020304" pitchFamily="18" charset="0"/>
              <a:cs typeface="Times New Roman" panose="02020603050405020304" pitchFamily="18" charset="0"/>
            </a:endParaRPr>
          </a:p>
        </p:txBody>
      </p:sp>
      <p:sp>
        <p:nvSpPr>
          <p:cNvPr id="8" name="Text Box 5">
            <a:extLst>
              <a:ext uri="{FF2B5EF4-FFF2-40B4-BE49-F238E27FC236}">
                <a16:creationId xmlns:a16="http://schemas.microsoft.com/office/drawing/2014/main" id="{16A6CC24-C244-EAEF-82F2-A7A17FBD4354}"/>
              </a:ext>
            </a:extLst>
          </p:cNvPr>
          <p:cNvSpPr txBox="1">
            <a:spLocks noChangeArrowheads="1"/>
          </p:cNvSpPr>
          <p:nvPr/>
        </p:nvSpPr>
        <p:spPr bwMode="auto">
          <a:xfrm>
            <a:off x="181336" y="5780456"/>
            <a:ext cx="1182932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latinLnBrk="0" hangingPunct="0"/>
            <a:r>
              <a:rPr lang="fr-FR" altLang="fr-FR" sz="1800" b="1" dirty="0">
                <a:latin typeface="Times New Roman" panose="02020603050405020304" pitchFamily="18" charset="0"/>
                <a:cs typeface="Times New Roman" panose="02020603050405020304" pitchFamily="18" charset="0"/>
              </a:rPr>
              <a:t>Figure : </a:t>
            </a:r>
            <a:r>
              <a:rPr lang="fr-FR" altLang="fr-FR" sz="1800" dirty="0">
                <a:latin typeface="Times New Roman" panose="02020603050405020304" pitchFamily="18" charset="0"/>
                <a:cs typeface="Times New Roman" panose="02020603050405020304" pitchFamily="18" charset="0"/>
              </a:rPr>
              <a:t>Prises moyennes (en tonnes) de saumons dans 7 rivières du sud de la Norvège recevant des pluies acides, et dans 68 rivières de  référence (contrôle = pas de dépôts acides)</a:t>
            </a:r>
          </a:p>
        </p:txBody>
      </p:sp>
    </p:spTree>
    <p:extLst>
      <p:ext uri="{BB962C8B-B14F-4D97-AF65-F5344CB8AC3E}">
        <p14:creationId xmlns:p14="http://schemas.microsoft.com/office/powerpoint/2010/main" val="12819581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27">
            <a:extLst>
              <a:ext uri="{FF2B5EF4-FFF2-40B4-BE49-F238E27FC236}">
                <a16:creationId xmlns:a16="http://schemas.microsoft.com/office/drawing/2014/main" id="{C22563FE-B909-115E-0EFD-ED6040CA0860}"/>
              </a:ext>
            </a:extLst>
          </p:cNvPr>
          <p:cNvSpPr txBox="1">
            <a:spLocks noChangeArrowheads="1"/>
          </p:cNvSpPr>
          <p:nvPr/>
        </p:nvSpPr>
        <p:spPr>
          <a:xfrm>
            <a:off x="7446063" y="2012344"/>
            <a:ext cx="4565828" cy="4114800"/>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None/>
              <a:defRPr sz="2000" b="0" i="1" u="none" strike="noStrike" cap="none" baseline="0">
                <a:solidFill>
                  <a:schemeClr val="tx1"/>
                </a:solidFill>
                <a:latin typeface="+mj-lt"/>
                <a:ea typeface="맑은 고딕" pitchFamily="50" charset="-127"/>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None/>
              <a:defRPr sz="2500" b="0" i="0" u="none" strike="noStrike" cap="none" baseline="0">
                <a:solidFill>
                  <a:schemeClr val="tx1">
                    <a:lumMod val="75000"/>
                    <a:lumOff val="25000"/>
                  </a:schemeClr>
                </a:solidFill>
                <a:latin typeface="Noto Sans" pitchFamily="34" charset="0"/>
                <a:ea typeface="맑은 고딕" pitchFamily="50" charset="-127"/>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None/>
              <a:defRPr sz="2500" b="0" i="0" u="none" strike="noStrike" cap="none" baseline="0">
                <a:solidFill>
                  <a:schemeClr val="tx1">
                    <a:lumMod val="75000"/>
                    <a:lumOff val="25000"/>
                  </a:schemeClr>
                </a:solidFill>
                <a:latin typeface="Noto Sans" pitchFamily="34" charset="0"/>
                <a:ea typeface="맑은 고딕" pitchFamily="50" charset="-127"/>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None/>
              <a:defRPr sz="2500" b="0" i="0" u="none" strike="noStrike" cap="none" baseline="0">
                <a:solidFill>
                  <a:schemeClr val="tx1">
                    <a:lumMod val="75000"/>
                    <a:lumOff val="25000"/>
                  </a:schemeClr>
                </a:solidFill>
                <a:latin typeface="Noto Sans" pitchFamily="34" charset="0"/>
                <a:ea typeface="맑은 고딕" pitchFamily="50" charset="-127"/>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None/>
              <a:defRPr sz="2500" b="0" i="0" u="none" strike="noStrike" cap="none" baseline="0">
                <a:solidFill>
                  <a:schemeClr val="tx1">
                    <a:lumMod val="75000"/>
                    <a:lumOff val="25000"/>
                  </a:schemeClr>
                </a:solidFill>
                <a:latin typeface="Noto Sans" pitchFamily="34" charset="0"/>
                <a:ea typeface="맑은 고딕" pitchFamily="50" charset="-127"/>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9pPr>
          </a:lstStyle>
          <a:p>
            <a:pPr marL="571500" indent="-457200" algn="just" eaLnBrk="0" latinLnBrk="0" hangingPunct="0">
              <a:buFont typeface="Wingdings" panose="05000000000000000000" pitchFamily="2" charset="2"/>
              <a:buChar char="q"/>
            </a:pPr>
            <a:r>
              <a:rPr lang="fr-FR" altLang="fr-FR" sz="2800" kern="0" dirty="0">
                <a:latin typeface="Times New Roman" panose="02020603050405020304" pitchFamily="18" charset="0"/>
                <a:cs typeface="Times New Roman" panose="02020603050405020304" pitchFamily="18" charset="0"/>
              </a:rPr>
              <a:t>Les œufs de poissons sont particulièrement sensibles à l’acidification</a:t>
            </a:r>
          </a:p>
          <a:p>
            <a:pPr marL="571500" indent="-457200" algn="just" eaLnBrk="0" latinLnBrk="0" hangingPunct="0">
              <a:buFont typeface="Wingdings" panose="05000000000000000000" pitchFamily="2" charset="2"/>
              <a:buChar char="q"/>
            </a:pPr>
            <a:endParaRPr lang="fr-FR" altLang="fr-FR" sz="2800" kern="0" dirty="0">
              <a:latin typeface="Times New Roman" panose="02020603050405020304" pitchFamily="18" charset="0"/>
              <a:cs typeface="Times New Roman" panose="02020603050405020304" pitchFamily="18" charset="0"/>
            </a:endParaRPr>
          </a:p>
          <a:p>
            <a:pPr marL="571500" indent="-457200" algn="just" eaLnBrk="0" latinLnBrk="0" hangingPunct="0">
              <a:buFont typeface="Wingdings" panose="05000000000000000000" pitchFamily="2" charset="2"/>
              <a:buChar char="q"/>
            </a:pPr>
            <a:r>
              <a:rPr lang="fr-FR" altLang="fr-FR" sz="2400" kern="0" dirty="0">
                <a:latin typeface="Times New Roman" panose="02020603050405020304" pitchFamily="18" charset="0"/>
                <a:cs typeface="Times New Roman" panose="02020603050405020304" pitchFamily="18" charset="0"/>
              </a:rPr>
              <a:t>Rôle protecteur du Ca dissous qui peut réduire l’effet toxique du pH</a:t>
            </a:r>
          </a:p>
        </p:txBody>
      </p:sp>
      <p:pic>
        <p:nvPicPr>
          <p:cNvPr id="7" name="Picture 1028">
            <a:extLst>
              <a:ext uri="{FF2B5EF4-FFF2-40B4-BE49-F238E27FC236}">
                <a16:creationId xmlns:a16="http://schemas.microsoft.com/office/drawing/2014/main" id="{5E3F17D9-850D-A677-22DC-ED94AF582E5C}"/>
              </a:ext>
            </a:extLst>
          </p:cNvPr>
          <p:cNvPicPr>
            <a:picLocks noChangeAspect="1" noChangeArrowheads="1"/>
          </p:cNvPicPr>
          <p:nvPr/>
        </p:nvPicPr>
        <p:blipFill>
          <a:blip r:embed="rId2">
            <a:lum bright="-20000" contrast="20000"/>
            <a:extLst>
              <a:ext uri="{28A0092B-C50C-407E-A947-70E740481C1C}">
                <a14:useLocalDpi xmlns:a14="http://schemas.microsoft.com/office/drawing/2010/main" val="0"/>
              </a:ext>
            </a:extLst>
          </a:blip>
          <a:srcRect/>
          <a:stretch>
            <a:fillRect/>
          </a:stretch>
        </p:blipFill>
        <p:spPr bwMode="auto">
          <a:xfrm>
            <a:off x="789709" y="1260765"/>
            <a:ext cx="6656354" cy="4835236"/>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8" name="Text Box 1029">
            <a:extLst>
              <a:ext uri="{FF2B5EF4-FFF2-40B4-BE49-F238E27FC236}">
                <a16:creationId xmlns:a16="http://schemas.microsoft.com/office/drawing/2014/main" id="{52E32148-C949-C55F-4B0A-1179A1BF2BFB}"/>
              </a:ext>
            </a:extLst>
          </p:cNvPr>
          <p:cNvSpPr txBox="1">
            <a:spLocks noChangeArrowheads="1"/>
          </p:cNvSpPr>
          <p:nvPr/>
        </p:nvSpPr>
        <p:spPr bwMode="auto">
          <a:xfrm>
            <a:off x="593517" y="6158287"/>
            <a:ext cx="719535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latinLnBrk="0" hangingPunct="0"/>
            <a:r>
              <a:rPr lang="en-CA" altLang="fr-FR" sz="1800" b="1" dirty="0">
                <a:latin typeface="Times New Roman" panose="02020603050405020304" pitchFamily="18" charset="0"/>
                <a:cs typeface="Times New Roman" panose="02020603050405020304" pitchFamily="18" charset="0"/>
              </a:rPr>
              <a:t>Fig</a:t>
            </a:r>
            <a:r>
              <a:rPr lang="en-CA" altLang="fr-FR" b="1" dirty="0">
                <a:latin typeface="Times New Roman" panose="02020603050405020304" pitchFamily="18" charset="0"/>
                <a:cs typeface="Times New Roman" panose="02020603050405020304" pitchFamily="18" charset="0"/>
              </a:rPr>
              <a:t>ure :</a:t>
            </a:r>
            <a:r>
              <a:rPr lang="en-CA" altLang="fr-FR" sz="1800" b="1" dirty="0">
                <a:latin typeface="Times New Roman" panose="02020603050405020304" pitchFamily="18" charset="0"/>
                <a:cs typeface="Times New Roman" panose="02020603050405020304" pitchFamily="18" charset="0"/>
              </a:rPr>
              <a:t> </a:t>
            </a:r>
            <a:r>
              <a:rPr lang="en-CA" altLang="fr-FR" sz="1800" dirty="0" err="1">
                <a:latin typeface="Times New Roman" panose="02020603050405020304" pitchFamily="18" charset="0"/>
                <a:cs typeface="Times New Roman" panose="02020603050405020304" pitchFamily="18" charset="0"/>
              </a:rPr>
              <a:t>Pourcentage</a:t>
            </a:r>
            <a:r>
              <a:rPr lang="en-CA" altLang="fr-FR" sz="1800" dirty="0">
                <a:latin typeface="Times New Roman" panose="02020603050405020304" pitchFamily="18" charset="0"/>
                <a:cs typeface="Times New Roman" panose="02020603050405020304" pitchFamily="18" charset="0"/>
              </a:rPr>
              <a:t> de </a:t>
            </a:r>
            <a:r>
              <a:rPr lang="en-CA" altLang="fr-FR" sz="1800" dirty="0" err="1">
                <a:latin typeface="Times New Roman" panose="02020603050405020304" pitchFamily="18" charset="0"/>
                <a:cs typeface="Times New Roman" panose="02020603050405020304" pitchFamily="18" charset="0"/>
              </a:rPr>
              <a:t>survie</a:t>
            </a:r>
            <a:r>
              <a:rPr lang="en-CA" altLang="fr-FR" sz="1800" dirty="0">
                <a:latin typeface="Times New Roman" panose="02020603050405020304" pitchFamily="18" charset="0"/>
                <a:cs typeface="Times New Roman" panose="02020603050405020304" pitchFamily="18" charset="0"/>
              </a:rPr>
              <a:t> des </a:t>
            </a:r>
            <a:r>
              <a:rPr lang="en-CA" altLang="fr-FR" sz="1800" dirty="0" err="1">
                <a:latin typeface="Times New Roman" panose="02020603050405020304" pitchFamily="18" charset="0"/>
                <a:cs typeface="Times New Roman" panose="02020603050405020304" pitchFamily="18" charset="0"/>
              </a:rPr>
              <a:t>œufs</a:t>
            </a:r>
            <a:r>
              <a:rPr lang="en-CA" altLang="fr-FR" sz="1800" dirty="0">
                <a:latin typeface="Times New Roman" panose="02020603050405020304" pitchFamily="18" charset="0"/>
                <a:cs typeface="Times New Roman" panose="02020603050405020304" pitchFamily="18" charset="0"/>
              </a:rPr>
              <a:t> </a:t>
            </a:r>
            <a:r>
              <a:rPr lang="en-CA" altLang="fr-FR" sz="1800" dirty="0" err="1">
                <a:latin typeface="Times New Roman" panose="02020603050405020304" pitchFamily="18" charset="0"/>
                <a:cs typeface="Times New Roman" panose="02020603050405020304" pitchFamily="18" charset="0"/>
              </a:rPr>
              <a:t>fertilisés</a:t>
            </a:r>
            <a:r>
              <a:rPr lang="en-CA" altLang="fr-FR" sz="1800" dirty="0">
                <a:latin typeface="Times New Roman" panose="02020603050405020304" pitchFamily="18" charset="0"/>
                <a:cs typeface="Times New Roman" panose="02020603050405020304" pitchFamily="18" charset="0"/>
              </a:rPr>
              <a:t> de truite </a:t>
            </a:r>
            <a:r>
              <a:rPr lang="en-CA" altLang="fr-FR" sz="1800" dirty="0" err="1">
                <a:latin typeface="Times New Roman" panose="02020603050405020304" pitchFamily="18" charset="0"/>
                <a:cs typeface="Times New Roman" panose="02020603050405020304" pitchFamily="18" charset="0"/>
              </a:rPr>
              <a:t>brune</a:t>
            </a:r>
            <a:r>
              <a:rPr lang="en-CA" altLang="fr-FR" sz="1800" dirty="0">
                <a:latin typeface="Times New Roman" panose="02020603050405020304" pitchFamily="18" charset="0"/>
                <a:cs typeface="Times New Roman" panose="02020603050405020304" pitchFamily="18" charset="0"/>
              </a:rPr>
              <a:t> </a:t>
            </a:r>
            <a:r>
              <a:rPr lang="en-CA" altLang="fr-FR" sz="1800" dirty="0" err="1">
                <a:latin typeface="Times New Roman" panose="02020603050405020304" pitchFamily="18" charset="0"/>
                <a:cs typeface="Times New Roman" panose="02020603050405020304" pitchFamily="18" charset="0"/>
              </a:rPr>
              <a:t>apès</a:t>
            </a:r>
            <a:r>
              <a:rPr lang="en-CA" altLang="fr-FR" sz="1800" dirty="0">
                <a:latin typeface="Times New Roman" panose="02020603050405020304" pitchFamily="18" charset="0"/>
                <a:cs typeface="Times New Roman" panose="02020603050405020304" pitchFamily="18" charset="0"/>
              </a:rPr>
              <a:t> 8 </a:t>
            </a:r>
            <a:r>
              <a:rPr lang="en-CA" altLang="fr-FR" sz="1800" dirty="0" err="1">
                <a:latin typeface="Times New Roman" panose="02020603050405020304" pitchFamily="18" charset="0"/>
                <a:cs typeface="Times New Roman" panose="02020603050405020304" pitchFamily="18" charset="0"/>
              </a:rPr>
              <a:t>jours</a:t>
            </a:r>
            <a:r>
              <a:rPr lang="en-CA" altLang="fr-FR" sz="1800" dirty="0">
                <a:latin typeface="Times New Roman" panose="02020603050405020304" pitchFamily="18" charset="0"/>
                <a:cs typeface="Times New Roman" panose="02020603050405020304" pitchFamily="18" charset="0"/>
              </a:rPr>
              <a:t> </a:t>
            </a:r>
            <a:r>
              <a:rPr lang="en-CA" altLang="fr-FR" sz="1800" dirty="0" err="1">
                <a:latin typeface="Times New Roman" panose="02020603050405020304" pitchFamily="18" charset="0"/>
                <a:cs typeface="Times New Roman" panose="02020603050405020304" pitchFamily="18" charset="0"/>
              </a:rPr>
              <a:t>d’exposition</a:t>
            </a:r>
            <a:r>
              <a:rPr lang="en-CA" altLang="fr-FR" sz="1800" dirty="0">
                <a:latin typeface="Times New Roman" panose="02020603050405020304" pitchFamily="18" charset="0"/>
                <a:cs typeface="Times New Roman" panose="02020603050405020304" pitchFamily="18" charset="0"/>
              </a:rPr>
              <a:t> à des pH et des concentrations de Ca variables</a:t>
            </a:r>
          </a:p>
        </p:txBody>
      </p:sp>
      <p:sp>
        <p:nvSpPr>
          <p:cNvPr id="9" name="Line 1030">
            <a:extLst>
              <a:ext uri="{FF2B5EF4-FFF2-40B4-BE49-F238E27FC236}">
                <a16:creationId xmlns:a16="http://schemas.microsoft.com/office/drawing/2014/main" id="{0086D1D7-D77A-EF09-0D7E-17D85821F3E6}"/>
              </a:ext>
            </a:extLst>
          </p:cNvPr>
          <p:cNvSpPr>
            <a:spLocks noChangeShapeType="1"/>
          </p:cNvSpPr>
          <p:nvPr/>
        </p:nvSpPr>
        <p:spPr bwMode="auto">
          <a:xfrm flipH="1">
            <a:off x="3958542" y="3067291"/>
            <a:ext cx="1244115" cy="2305474"/>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just" eaLnBrk="0" latinLnBrk="0" hangingPunct="0"/>
            <a:endParaRPr lang="fr-FR">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5042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0" end="0"/>
                                            </p:txEl>
                                          </p:spTgt>
                                        </p:tgtEl>
                                        <p:attrNameLst>
                                          <p:attrName>ppt_c</p:attrName>
                                        </p:attrNameLst>
                                      </p:cBhvr>
                                      <p:to>
                                        <a:schemeClr val="folHlink"/>
                                      </p:to>
                                    </p:animClr>
                                  </p:sub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6">
                                            <p:txEl>
                                              <p:pRg st="2" end="2"/>
                                            </p:txEl>
                                          </p:spTgt>
                                        </p:tgtEl>
                                        <p:attrNameLst>
                                          <p:attrName>ppt_c</p:attrName>
                                        </p:attrNameLst>
                                      </p:cBhvr>
                                      <p:to>
                                        <a:schemeClr val="folHlink"/>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521BB28E-89C1-8EEF-82A1-C3CCA38E206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85326" y="1352545"/>
            <a:ext cx="6215605" cy="4855696"/>
          </a:xfrm>
          <a:prstGeom prst="rect">
            <a:avLst/>
          </a:prstGeom>
          <a:noFill/>
          <a:ln>
            <a:noFill/>
          </a:ln>
        </p:spPr>
      </p:pic>
      <p:sp>
        <p:nvSpPr>
          <p:cNvPr id="7" name="ZoneTexte 6">
            <a:extLst>
              <a:ext uri="{FF2B5EF4-FFF2-40B4-BE49-F238E27FC236}">
                <a16:creationId xmlns:a16="http://schemas.microsoft.com/office/drawing/2014/main" id="{6C733735-6176-69CE-3184-B1263CDF1439}"/>
              </a:ext>
            </a:extLst>
          </p:cNvPr>
          <p:cNvSpPr txBox="1"/>
          <p:nvPr/>
        </p:nvSpPr>
        <p:spPr>
          <a:xfrm>
            <a:off x="2190509" y="6261398"/>
            <a:ext cx="7891040" cy="374077"/>
          </a:xfrm>
          <a:prstGeom prst="rect">
            <a:avLst/>
          </a:prstGeom>
          <a:noFill/>
        </p:spPr>
        <p:txBody>
          <a:bodyPr wrap="square">
            <a:spAutoFit/>
          </a:bodyPr>
          <a:lstStyle/>
          <a:p>
            <a:pPr>
              <a:lnSpc>
                <a:spcPct val="107000"/>
              </a:lnSpc>
              <a:spcAft>
                <a:spcPts val="800"/>
              </a:spcAft>
            </a:pPr>
            <a:r>
              <a:rPr lang="fr-FR" sz="1800" b="1" i="1" dirty="0">
                <a:effectLst/>
                <a:latin typeface="Times New Roman" panose="02020603050405020304" pitchFamily="18" charset="0"/>
                <a:ea typeface="Calibri" panose="020F0502020204030204" pitchFamily="34" charset="0"/>
                <a:cs typeface="Arial" panose="020B0604020202020204" pitchFamily="34" charset="0"/>
              </a:rPr>
              <a:t>pH le plus bas auquel les organismes aquatiques peuvent survivre (</a:t>
            </a:r>
            <a:r>
              <a:rPr lang="fr-FR" sz="1800" b="1" i="1" dirty="0" err="1">
                <a:effectLst/>
                <a:latin typeface="Times New Roman" panose="02020603050405020304" pitchFamily="18" charset="0"/>
                <a:ea typeface="Calibri" panose="020F0502020204030204" pitchFamily="34" charset="0"/>
                <a:cs typeface="Arial" panose="020B0604020202020204" pitchFamily="34" charset="0"/>
              </a:rPr>
              <a:t>Ogilvie</a:t>
            </a:r>
            <a:r>
              <a:rPr lang="fr-FR" sz="1800" b="1" i="1" dirty="0">
                <a:effectLst/>
                <a:latin typeface="Times New Roman" panose="02020603050405020304" pitchFamily="18" charset="0"/>
                <a:ea typeface="Calibri" panose="020F0502020204030204" pitchFamily="34" charset="0"/>
                <a:cs typeface="Arial" panose="020B0604020202020204" pitchFamily="34" charset="0"/>
              </a:rPr>
              <a:t>, 2006).</a:t>
            </a:r>
            <a:endParaRPr lang="fr-FR" sz="1600" b="1" i="1"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915860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49AB1B41-A8AD-30A2-AC4E-CA0057C3C4DB}"/>
              </a:ext>
            </a:extLst>
          </p:cNvPr>
          <p:cNvSpPr>
            <a:spLocks noGrp="1"/>
          </p:cNvSpPr>
          <p:nvPr>
            <p:ph type="title"/>
          </p:nvPr>
        </p:nvSpPr>
        <p:spPr/>
        <p:txBody>
          <a:bodyPr>
            <a:normAutofit/>
          </a:bodyPr>
          <a:lstStyle/>
          <a:p>
            <a:r>
              <a:rPr lang="en-CA" altLang="fr-FR" sz="3600" dirty="0" err="1">
                <a:solidFill>
                  <a:schemeClr val="bg1"/>
                </a:solidFill>
                <a:latin typeface="Times New Roman" panose="02020603050405020304" pitchFamily="18" charset="0"/>
                <a:cs typeface="Times New Roman" panose="02020603050405020304" pitchFamily="18" charset="0"/>
              </a:rPr>
              <a:t>Baisse</a:t>
            </a:r>
            <a:r>
              <a:rPr lang="en-CA" altLang="fr-FR" sz="3600" dirty="0">
                <a:solidFill>
                  <a:schemeClr val="bg1"/>
                </a:solidFill>
                <a:latin typeface="Times New Roman" panose="02020603050405020304" pitchFamily="18" charset="0"/>
                <a:cs typeface="Times New Roman" panose="02020603050405020304" pitchFamily="18" charset="0"/>
              </a:rPr>
              <a:t> de la </a:t>
            </a:r>
            <a:r>
              <a:rPr lang="en-CA" altLang="fr-FR" sz="3600" dirty="0" err="1">
                <a:solidFill>
                  <a:schemeClr val="bg1"/>
                </a:solidFill>
                <a:latin typeface="Times New Roman" panose="02020603050405020304" pitchFamily="18" charset="0"/>
                <a:cs typeface="Times New Roman" panose="02020603050405020304" pitchFamily="18" charset="0"/>
              </a:rPr>
              <a:t>diversité</a:t>
            </a:r>
            <a:r>
              <a:rPr lang="en-CA" altLang="fr-FR" sz="3600" dirty="0">
                <a:solidFill>
                  <a:schemeClr val="bg1"/>
                </a:solidFill>
                <a:latin typeface="Times New Roman" panose="02020603050405020304" pitchFamily="18" charset="0"/>
                <a:cs typeface="Times New Roman" panose="02020603050405020304" pitchFamily="18" charset="0"/>
              </a:rPr>
              <a:t> des </a:t>
            </a:r>
            <a:r>
              <a:rPr lang="en-CA" altLang="fr-FR" sz="3600" dirty="0" err="1">
                <a:solidFill>
                  <a:schemeClr val="bg1"/>
                </a:solidFill>
                <a:latin typeface="Times New Roman" panose="02020603050405020304" pitchFamily="18" charset="0"/>
                <a:cs typeface="Times New Roman" panose="02020603050405020304" pitchFamily="18" charset="0"/>
              </a:rPr>
              <a:t>espèces</a:t>
            </a:r>
            <a:r>
              <a:rPr lang="en-CA" altLang="fr-FR" sz="3600" dirty="0">
                <a:solidFill>
                  <a:schemeClr val="bg1"/>
                </a:solidFill>
                <a:latin typeface="Times New Roman" panose="02020603050405020304" pitchFamily="18" charset="0"/>
                <a:cs typeface="Times New Roman" panose="02020603050405020304" pitchFamily="18" charset="0"/>
              </a:rPr>
              <a:t> avec </a:t>
            </a:r>
            <a:r>
              <a:rPr lang="en-CA" altLang="fr-FR" sz="3600" dirty="0" err="1">
                <a:solidFill>
                  <a:schemeClr val="bg1"/>
                </a:solidFill>
                <a:latin typeface="Times New Roman" panose="02020603050405020304" pitchFamily="18" charset="0"/>
                <a:cs typeface="Times New Roman" panose="02020603050405020304" pitchFamily="18" charset="0"/>
              </a:rPr>
              <a:t>l’acidification</a:t>
            </a:r>
            <a:r>
              <a:rPr lang="en-CA" altLang="fr-FR" sz="3600" dirty="0">
                <a:solidFill>
                  <a:schemeClr val="bg1"/>
                </a:solidFill>
                <a:latin typeface="Times New Roman" panose="02020603050405020304" pitchFamily="18" charset="0"/>
                <a:cs typeface="Times New Roman" panose="02020603050405020304" pitchFamily="18" charset="0"/>
              </a:rPr>
              <a:t> :</a:t>
            </a:r>
            <a:endParaRPr lang="fr-FR" altLang="en-US" sz="3600" dirty="0">
              <a:solidFill>
                <a:schemeClr val="bg1"/>
              </a:solidFill>
              <a:latin typeface="Times New Roman" panose="02020603050405020304" pitchFamily="18" charset="0"/>
              <a:cs typeface="Times New Roman" panose="02020603050405020304" pitchFamily="18" charset="0"/>
            </a:endParaRPr>
          </a:p>
        </p:txBody>
      </p:sp>
      <p:pic>
        <p:nvPicPr>
          <p:cNvPr id="5" name="Picture 3">
            <a:extLst>
              <a:ext uri="{FF2B5EF4-FFF2-40B4-BE49-F238E27FC236}">
                <a16:creationId xmlns:a16="http://schemas.microsoft.com/office/drawing/2014/main" id="{C8B84624-2A3C-1649-575A-52A7067B37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5666" y="1362884"/>
            <a:ext cx="11399133" cy="5137954"/>
          </a:xfrm>
          <a:prstGeom prst="rect">
            <a:avLst/>
          </a:prstGeom>
          <a:noFill/>
          <a:extLst>
            <a:ext uri="{909E8E84-426E-40DD-AFC4-6F175D3DCCD1}">
              <a14:hiddenFill xmlns:a14="http://schemas.microsoft.com/office/drawing/2010/main">
                <a:solidFill>
                  <a:srgbClr val="FFFFFF"/>
                </a:solidFill>
              </a14:hiddenFill>
            </a:ext>
          </a:extLst>
        </p:spPr>
      </p:pic>
      <p:sp>
        <p:nvSpPr>
          <p:cNvPr id="6" name="Text Box 4">
            <a:extLst>
              <a:ext uri="{FF2B5EF4-FFF2-40B4-BE49-F238E27FC236}">
                <a16:creationId xmlns:a16="http://schemas.microsoft.com/office/drawing/2014/main" id="{C385F3AE-1478-713A-CD5C-9F50C0A6072B}"/>
              </a:ext>
            </a:extLst>
          </p:cNvPr>
          <p:cNvSpPr txBox="1">
            <a:spLocks noChangeArrowheads="1"/>
          </p:cNvSpPr>
          <p:nvPr/>
        </p:nvSpPr>
        <p:spPr bwMode="auto">
          <a:xfrm>
            <a:off x="457200" y="6488668"/>
            <a:ext cx="41910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en-CA" altLang="fr-FR" sz="1800" dirty="0">
                <a:latin typeface="Times New Roman" panose="02020603050405020304" pitchFamily="18" charset="0"/>
                <a:cs typeface="Times New Roman" panose="02020603050405020304" pitchFamily="18" charset="0"/>
              </a:rPr>
              <a:t>Source: </a:t>
            </a:r>
            <a:r>
              <a:rPr lang="en-CA" altLang="fr-FR" sz="1800" i="1" dirty="0" err="1">
                <a:latin typeface="Times New Roman" panose="02020603050405020304" pitchFamily="18" charset="0"/>
                <a:cs typeface="Times New Roman" panose="02020603050405020304" pitchFamily="18" charset="0"/>
              </a:rPr>
              <a:t>Environnement</a:t>
            </a:r>
            <a:r>
              <a:rPr lang="en-CA" altLang="fr-FR" sz="1800" i="1" dirty="0">
                <a:latin typeface="Times New Roman" panose="02020603050405020304" pitchFamily="18" charset="0"/>
                <a:cs typeface="Times New Roman" panose="02020603050405020304" pitchFamily="18" charset="0"/>
              </a:rPr>
              <a:t> Québec</a:t>
            </a:r>
          </a:p>
        </p:txBody>
      </p:sp>
    </p:spTree>
    <p:extLst>
      <p:ext uri="{BB962C8B-B14F-4D97-AF65-F5344CB8AC3E}">
        <p14:creationId xmlns:p14="http://schemas.microsoft.com/office/powerpoint/2010/main" val="23407309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1C58975-EDBD-24D1-E381-519B75AD2325}"/>
              </a:ext>
            </a:extLst>
          </p:cNvPr>
          <p:cNvSpPr>
            <a:spLocks noGrp="1"/>
          </p:cNvSpPr>
          <p:nvPr>
            <p:ph type="sldNum" sz="quarter" idx="12"/>
          </p:nvPr>
        </p:nvSpPr>
        <p:spPr/>
        <p:txBody>
          <a:bodyPr/>
          <a:lstStyle/>
          <a:p>
            <a:fld id="{EE6BC638-39B7-4287-91A7-2A3DDA573295}" type="slidenum">
              <a:rPr lang="ko-KR" altLang="en-US" smtClean="0">
                <a:solidFill>
                  <a:prstClr val="black">
                    <a:tint val="75000"/>
                  </a:prstClr>
                </a:solidFill>
                <a:latin typeface="Calibri"/>
              </a:rPr>
              <a:pPr/>
              <a:t>19</a:t>
            </a:fld>
            <a:endParaRPr lang="ko-KR" altLang="en-US">
              <a:solidFill>
                <a:prstClr val="black">
                  <a:tint val="75000"/>
                </a:prstClr>
              </a:solidFill>
              <a:latin typeface="Calibri"/>
            </a:endParaRPr>
          </a:p>
        </p:txBody>
      </p:sp>
      <p:sp>
        <p:nvSpPr>
          <p:cNvPr id="3" name="Titre 2">
            <a:extLst>
              <a:ext uri="{FF2B5EF4-FFF2-40B4-BE49-F238E27FC236}">
                <a16:creationId xmlns:a16="http://schemas.microsoft.com/office/drawing/2014/main" id="{3825A308-C807-D59A-4E84-F2858FBFE78F}"/>
              </a:ext>
            </a:extLst>
          </p:cNvPr>
          <p:cNvSpPr>
            <a:spLocks noGrp="1"/>
          </p:cNvSpPr>
          <p:nvPr>
            <p:ph type="title"/>
          </p:nvPr>
        </p:nvSpPr>
        <p:spPr/>
        <p:txBody>
          <a:bodyPr>
            <a:normAutofit/>
          </a:bodyPr>
          <a:lstStyle/>
          <a:p>
            <a:r>
              <a:rPr lang="en-CA" altLang="fr-FR" sz="3600" dirty="0" err="1">
                <a:solidFill>
                  <a:schemeClr val="bg1"/>
                </a:solidFill>
                <a:latin typeface="Times New Roman" panose="02020603050405020304" pitchFamily="18" charset="0"/>
                <a:cs typeface="Times New Roman" panose="02020603050405020304" pitchFamily="18" charset="0"/>
              </a:rPr>
              <a:t>Dégradation</a:t>
            </a:r>
            <a:r>
              <a:rPr lang="en-CA" altLang="fr-FR" sz="3600" dirty="0">
                <a:solidFill>
                  <a:schemeClr val="bg1"/>
                </a:solidFill>
                <a:latin typeface="Times New Roman" panose="02020603050405020304" pitchFamily="18" charset="0"/>
                <a:cs typeface="Times New Roman" panose="02020603050405020304" pitchFamily="18" charset="0"/>
              </a:rPr>
              <a:t> des monuments avec </a:t>
            </a:r>
            <a:r>
              <a:rPr lang="en-CA" altLang="fr-FR" sz="3600" dirty="0" err="1">
                <a:solidFill>
                  <a:schemeClr val="bg1"/>
                </a:solidFill>
                <a:latin typeface="Times New Roman" panose="02020603050405020304" pitchFamily="18" charset="0"/>
                <a:cs typeface="Times New Roman" panose="02020603050405020304" pitchFamily="18" charset="0"/>
              </a:rPr>
              <a:t>l’acidification</a:t>
            </a:r>
            <a:r>
              <a:rPr lang="en-CA" altLang="fr-FR" sz="3600" dirty="0">
                <a:solidFill>
                  <a:schemeClr val="bg1"/>
                </a:solidFill>
                <a:latin typeface="Times New Roman" panose="02020603050405020304" pitchFamily="18" charset="0"/>
                <a:cs typeface="Times New Roman" panose="02020603050405020304" pitchFamily="18" charset="0"/>
              </a:rPr>
              <a:t> :</a:t>
            </a:r>
            <a:endParaRPr lang="fr-FR" altLang="en-US" sz="3600" dirty="0">
              <a:solidFill>
                <a:schemeClr val="bg1"/>
              </a:solidFill>
              <a:latin typeface="Times New Roman" panose="02020603050405020304" pitchFamily="18" charset="0"/>
              <a:cs typeface="Times New Roman" panose="02020603050405020304" pitchFamily="18" charset="0"/>
            </a:endParaRPr>
          </a:p>
        </p:txBody>
      </p:sp>
      <p:sp>
        <p:nvSpPr>
          <p:cNvPr id="4" name="Espace réservé du contenu 3">
            <a:extLst>
              <a:ext uri="{FF2B5EF4-FFF2-40B4-BE49-F238E27FC236}">
                <a16:creationId xmlns:a16="http://schemas.microsoft.com/office/drawing/2014/main" id="{62B09986-E0C7-0178-8C51-D252D40D4AE7}"/>
              </a:ext>
            </a:extLst>
          </p:cNvPr>
          <p:cNvSpPr>
            <a:spLocks noGrp="1"/>
          </p:cNvSpPr>
          <p:nvPr>
            <p:ph idx="1"/>
          </p:nvPr>
        </p:nvSpPr>
        <p:spPr/>
        <p:txBody>
          <a:bodyPr/>
          <a:lstStyle/>
          <a:p>
            <a:pPr algn="ctr"/>
            <a:r>
              <a:rPr lang="fr-FR" altLang="fr-FR" sz="2000" dirty="0"/>
              <a:t>    </a:t>
            </a:r>
            <a:r>
              <a:rPr lang="fr-FR" altLang="fr-FR" kern="0" dirty="0">
                <a:latin typeface="Times New Roman" panose="02020603050405020304" pitchFamily="18" charset="0"/>
                <a:cs typeface="Times New Roman" panose="02020603050405020304" pitchFamily="18" charset="0"/>
                <a:sym typeface="Montserrat"/>
              </a:rPr>
              <a:t>Le calcaire et l'acier sont donc attaqués et un grand nombre de monuments en danger</a:t>
            </a:r>
          </a:p>
          <a:p>
            <a:pPr algn="ctr"/>
            <a:endParaRPr lang="fr-FR" altLang="fr-FR" sz="1200" kern="0" dirty="0">
              <a:latin typeface="Times New Roman" panose="02020603050405020304" pitchFamily="18" charset="0"/>
              <a:cs typeface="Times New Roman" panose="02020603050405020304" pitchFamily="18" charset="0"/>
              <a:sym typeface="Montserrat"/>
            </a:endParaRPr>
          </a:p>
          <a:p>
            <a:pPr algn="ctr"/>
            <a:r>
              <a:rPr lang="fr-FR" altLang="fr-FR" b="1" kern="0" dirty="0">
                <a:latin typeface="Times New Roman" panose="02020603050405020304" pitchFamily="18" charset="0"/>
                <a:cs typeface="Times New Roman" panose="02020603050405020304" pitchFamily="18" charset="0"/>
                <a:sym typeface="Montserrat"/>
              </a:rPr>
              <a:t>(le Parthénon à Athènes, la Tour de Londres) </a:t>
            </a:r>
            <a:endParaRPr lang="fr-FR" b="1" kern="0" dirty="0">
              <a:latin typeface="Times New Roman" panose="02020603050405020304" pitchFamily="18" charset="0"/>
              <a:cs typeface="Times New Roman" panose="02020603050405020304" pitchFamily="18" charset="0"/>
              <a:sym typeface="Montserrat"/>
            </a:endParaRPr>
          </a:p>
        </p:txBody>
      </p:sp>
      <p:pic>
        <p:nvPicPr>
          <p:cNvPr id="5" name="Picture 4">
            <a:extLst>
              <a:ext uri="{FF2B5EF4-FFF2-40B4-BE49-F238E27FC236}">
                <a16:creationId xmlns:a16="http://schemas.microsoft.com/office/drawing/2014/main" id="{23DFEC81-DC68-9214-9C70-7FCC2B61EF9A}"/>
              </a:ext>
            </a:extLst>
          </p:cNvPr>
          <p:cNvPicPr>
            <a:picLocks noChangeAspect="1" noChangeArrowheads="1"/>
          </p:cNvPicPr>
          <p:nvPr/>
        </p:nvPicPr>
        <p:blipFill rotWithShape="1">
          <a:blip r:embed="rId2" r:link="rId3">
            <a:extLst>
              <a:ext uri="{28A0092B-C50C-407E-A947-70E740481C1C}">
                <a14:useLocalDpi xmlns:a14="http://schemas.microsoft.com/office/drawing/2010/main" val="0"/>
              </a:ext>
            </a:extLst>
          </a:blip>
          <a:srcRect b="8277"/>
          <a:stretch>
            <a:fillRect/>
          </a:stretch>
        </p:blipFill>
        <p:spPr bwMode="auto">
          <a:xfrm>
            <a:off x="6955159" y="2735190"/>
            <a:ext cx="4449762" cy="357346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ED24D22B-D56F-F717-9059-CECE808D9A60}"/>
              </a:ext>
            </a:extLst>
          </p:cNvPr>
          <p:cNvPicPr>
            <a:picLocks noChangeAspect="1" noChangeArrowheads="1"/>
          </p:cNvPicPr>
          <p:nvPr/>
        </p:nvPicPr>
        <p:blipFill rotWithShape="1">
          <a:blip r:embed="rId4" r:link="rId5">
            <a:extLst>
              <a:ext uri="{28A0092B-C50C-407E-A947-70E740481C1C}">
                <a14:useLocalDpi xmlns:a14="http://schemas.microsoft.com/office/drawing/2010/main" val="0"/>
              </a:ext>
            </a:extLst>
          </a:blip>
          <a:srcRect b="16419"/>
          <a:stretch>
            <a:fillRect/>
          </a:stretch>
        </p:blipFill>
        <p:spPr bwMode="auto">
          <a:xfrm>
            <a:off x="1091879" y="2735191"/>
            <a:ext cx="4500563" cy="35734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84836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ox(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Box 43"/>
          <p:cNvSpPr txBox="1"/>
          <p:nvPr/>
        </p:nvSpPr>
        <p:spPr>
          <a:xfrm>
            <a:off x="1322606" y="913713"/>
            <a:ext cx="3580647" cy="707886"/>
          </a:xfrm>
          <a:prstGeom prst="rect">
            <a:avLst/>
          </a:prstGeom>
          <a:noFill/>
        </p:spPr>
        <p:txBody>
          <a:bodyPr wrap="square" rtlCol="0">
            <a:spAutoFit/>
          </a:bodyPr>
          <a:lstStyle/>
          <a:p>
            <a:pPr algn="ctr" defTabSz="995491" eaLnBrk="0" latinLnBrk="0" hangingPunct="0"/>
            <a:r>
              <a:rPr lang="en-US" altLang="ko-KR" sz="4000" b="1" dirty="0">
                <a:ln w="3175">
                  <a:noFill/>
                </a:ln>
                <a:effectLst>
                  <a:glow rad="228600">
                    <a:srgbClr val="FFFF00">
                      <a:alpha val="40000"/>
                    </a:srgbClr>
                  </a:glow>
                  <a:outerShdw blurRad="38100" dist="50800" dir="5400000" algn="ctr" rotWithShape="0">
                    <a:srgbClr val="FFFF00">
                      <a:alpha val="43000"/>
                    </a:srgbClr>
                  </a:outerShdw>
                  <a:reflection stA="45000" endPos="20000" dist="50800" dir="5400000" sy="-100000" algn="bl" rotWithShape="0"/>
                </a:effectLst>
                <a:latin typeface="Times New Roman" panose="02020603050405020304" pitchFamily="18" charset="0"/>
                <a:cs typeface="Times New Roman" panose="02020603050405020304" pitchFamily="18" charset="0"/>
              </a:rPr>
              <a:t>PLAN :</a:t>
            </a:r>
            <a:endParaRPr lang="ko-KR" altLang="en-US" sz="4000" b="1" dirty="0">
              <a:ln w="3175">
                <a:noFill/>
              </a:ln>
              <a:effectLst>
                <a:glow rad="228600">
                  <a:srgbClr val="FFFF00">
                    <a:alpha val="40000"/>
                  </a:srgbClr>
                </a:glow>
                <a:outerShdw blurRad="38100" dist="50800" dir="5400000" algn="ctr" rotWithShape="0">
                  <a:srgbClr val="FFFF00">
                    <a:alpha val="43000"/>
                  </a:srgbClr>
                </a:outerShdw>
                <a:reflection stA="45000" endPos="20000" dist="50800" dir="5400000" sy="-100000" algn="bl" rotWithShape="0"/>
              </a:effectLst>
              <a:latin typeface="Times New Roman" panose="02020603050405020304" pitchFamily="18" charset="0"/>
              <a:cs typeface="Times New Roman" panose="02020603050405020304" pitchFamily="18" charset="0"/>
            </a:endParaRPr>
          </a:p>
        </p:txBody>
      </p:sp>
      <p:graphicFrame>
        <p:nvGraphicFramePr>
          <p:cNvPr id="2" name="Diagramme 1">
            <a:extLst>
              <a:ext uri="{FF2B5EF4-FFF2-40B4-BE49-F238E27FC236}">
                <a16:creationId xmlns:a16="http://schemas.microsoft.com/office/drawing/2014/main" id="{E62532EA-BF07-06B8-4A68-68B66FBACC52}"/>
              </a:ext>
            </a:extLst>
          </p:cNvPr>
          <p:cNvGraphicFramePr>
            <a:graphicFrameLocks noGrp="1"/>
          </p:cNvGraphicFramePr>
          <p:nvPr>
            <p:extLst>
              <p:ext uri="{D42A27DB-BD31-4B8C-83A1-F6EECF244321}">
                <p14:modId xmlns:p14="http://schemas.microsoft.com/office/powerpoint/2010/main" val="2792493278"/>
              </p:ext>
            </p:extLst>
          </p:nvPr>
        </p:nvGraphicFramePr>
        <p:xfrm>
          <a:off x="1193913" y="1869168"/>
          <a:ext cx="9804174" cy="489766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522935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61" name="Rectangle 60"/>
          <p:cNvSpPr/>
          <p:nvPr/>
        </p:nvSpPr>
        <p:spPr>
          <a:xfrm>
            <a:off x="3339548" y="0"/>
            <a:ext cx="1616172" cy="3657600"/>
          </a:xfrm>
          <a:prstGeom prst="rect">
            <a:avLst/>
          </a:prstGeom>
          <a:solidFill>
            <a:srgbClr val="FF9E53"/>
          </a:solidFill>
          <a:ln>
            <a:solidFill>
              <a:srgbClr val="FF9E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fr-FR">
              <a:solidFill>
                <a:srgbClr val="FFFFFF"/>
              </a:solidFill>
            </a:endParaRPr>
          </a:p>
        </p:txBody>
      </p:sp>
      <p:sp>
        <p:nvSpPr>
          <p:cNvPr id="74" name="Google Shape;224;p34"/>
          <p:cNvSpPr txBox="1">
            <a:spLocks noGrp="1"/>
          </p:cNvSpPr>
          <p:nvPr>
            <p:ph type="title" idx="4294967295"/>
          </p:nvPr>
        </p:nvSpPr>
        <p:spPr>
          <a:xfrm>
            <a:off x="7657351" y="1124528"/>
            <a:ext cx="1670663" cy="1522400"/>
          </a:xfrm>
          <a:prstGeom prst="rect">
            <a:avLst/>
          </a:prstGeom>
        </p:spPr>
        <p:txBody>
          <a:bodyPr spcFirstLastPara="1" wrap="square" lIns="121900" tIns="121900" rIns="121900" bIns="121900" anchor="b" anchorCtr="0">
            <a:noAutofit/>
          </a:bodyPr>
          <a:lstStyle/>
          <a:p>
            <a:pPr algn="r">
              <a:lnSpc>
                <a:spcPct val="90000"/>
              </a:lnSpc>
              <a:buClr>
                <a:schemeClr val="dk1"/>
              </a:buClr>
              <a:buSzPts val="7200"/>
            </a:pPr>
            <a:r>
              <a:rPr lang="en" sz="9600" b="1" kern="1200" dirty="0">
                <a:solidFill>
                  <a:srgbClr val="FF9E53"/>
                </a:solidFill>
                <a:latin typeface="+mj-lt"/>
                <a:ea typeface="+mj-ea"/>
                <a:cs typeface="+mj-cs"/>
                <a:sym typeface="Montserrat"/>
              </a:rPr>
              <a:t>02</a:t>
            </a:r>
            <a:endParaRPr sz="9600" b="1" kern="1200" dirty="0">
              <a:solidFill>
                <a:srgbClr val="FF9E53"/>
              </a:solidFill>
              <a:latin typeface="+mj-lt"/>
              <a:ea typeface="+mj-ea"/>
              <a:cs typeface="+mj-cs"/>
              <a:sym typeface="Montserrat"/>
            </a:endParaRPr>
          </a:p>
        </p:txBody>
      </p:sp>
      <p:sp>
        <p:nvSpPr>
          <p:cNvPr id="75" name="Google Shape;222;p34"/>
          <p:cNvSpPr txBox="1">
            <a:spLocks noGrp="1"/>
          </p:cNvSpPr>
          <p:nvPr>
            <p:ph type="title"/>
          </p:nvPr>
        </p:nvSpPr>
        <p:spPr>
          <a:xfrm>
            <a:off x="4955720" y="2646928"/>
            <a:ext cx="6921608" cy="2133072"/>
          </a:xfrm>
          <a:prstGeom prst="rect">
            <a:avLst/>
          </a:prstGeom>
        </p:spPr>
        <p:txBody>
          <a:bodyPr spcFirstLastPara="1" wrap="square" lIns="121900" tIns="121900" rIns="121900" bIns="121900" anchor="ctr" anchorCtr="0">
            <a:noAutofit/>
          </a:bodyPr>
          <a:lstStyle/>
          <a:p>
            <a:pPr algn="ctr" eaLnBrk="0" latinLnBrk="0" hangingPunct="0">
              <a:lnSpc>
                <a:spcPct val="90000"/>
              </a:lnSpc>
              <a:buSzPts val="7200"/>
            </a:pPr>
            <a:r>
              <a:rPr lang="fr-FR" sz="4800" i="1" kern="1200" dirty="0">
                <a:solidFill>
                  <a:srgbClr val="FF9E53"/>
                </a:solidFill>
                <a:latin typeface="Algerian" panose="04020705040A02060702" pitchFamily="82" charset="0"/>
                <a:ea typeface="+mn-ea"/>
                <a:cs typeface="+mn-cs"/>
              </a:rPr>
              <a:t>Le changement climatique et la pollution de l’air </a:t>
            </a:r>
          </a:p>
        </p:txBody>
      </p:sp>
      <p:sp>
        <p:nvSpPr>
          <p:cNvPr id="4" name="Rectangle 3"/>
          <p:cNvSpPr/>
          <p:nvPr/>
        </p:nvSpPr>
        <p:spPr>
          <a:xfrm>
            <a:off x="1855305" y="3657599"/>
            <a:ext cx="1484243" cy="1481071"/>
          </a:xfrm>
          <a:prstGeom prst="rect">
            <a:avLst/>
          </a:prstGeom>
          <a:solidFill>
            <a:srgbClr val="FF9E53"/>
          </a:solidFill>
          <a:ln>
            <a:solidFill>
              <a:srgbClr val="FF9E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fr-FR">
              <a:solidFill>
                <a:srgbClr val="FFFFFF"/>
              </a:solidFill>
            </a:endParaRPr>
          </a:p>
        </p:txBody>
      </p:sp>
      <p:pic>
        <p:nvPicPr>
          <p:cNvPr id="3" name="Image 2"/>
          <p:cNvPicPr>
            <a:picLocks noChangeAspect="1"/>
          </p:cNvPicPr>
          <p:nvPr/>
        </p:nvPicPr>
        <p:blipFill>
          <a:blip r:embed="rId3"/>
          <a:stretch>
            <a:fillRect/>
          </a:stretch>
        </p:blipFill>
        <p:spPr>
          <a:xfrm>
            <a:off x="258293" y="147526"/>
            <a:ext cx="2905125" cy="1571625"/>
          </a:xfrm>
          <a:prstGeom prst="rect">
            <a:avLst/>
          </a:prstGeom>
        </p:spPr>
      </p:pic>
      <p:pic>
        <p:nvPicPr>
          <p:cNvPr id="5" name="Image 4"/>
          <p:cNvPicPr>
            <a:picLocks noChangeAspect="1"/>
          </p:cNvPicPr>
          <p:nvPr/>
        </p:nvPicPr>
        <p:blipFill>
          <a:blip r:embed="rId4"/>
          <a:stretch>
            <a:fillRect/>
          </a:stretch>
        </p:blipFill>
        <p:spPr>
          <a:xfrm>
            <a:off x="234480" y="1885728"/>
            <a:ext cx="2952750" cy="1552575"/>
          </a:xfrm>
          <a:prstGeom prst="rect">
            <a:avLst/>
          </a:prstGeom>
        </p:spPr>
      </p:pic>
      <p:pic>
        <p:nvPicPr>
          <p:cNvPr id="9" name="Image 8"/>
          <p:cNvPicPr>
            <a:picLocks noChangeAspect="1"/>
          </p:cNvPicPr>
          <p:nvPr/>
        </p:nvPicPr>
        <p:blipFill>
          <a:blip r:embed="rId3"/>
          <a:stretch>
            <a:fillRect/>
          </a:stretch>
        </p:blipFill>
        <p:spPr>
          <a:xfrm>
            <a:off x="258293" y="108889"/>
            <a:ext cx="2905125" cy="1571625"/>
          </a:xfrm>
          <a:prstGeom prst="rect">
            <a:avLst/>
          </a:prstGeom>
        </p:spPr>
      </p:pic>
    </p:spTree>
    <p:extLst>
      <p:ext uri="{BB962C8B-B14F-4D97-AF65-F5344CB8AC3E}">
        <p14:creationId xmlns:p14="http://schemas.microsoft.com/office/powerpoint/2010/main" val="94527869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3"/>
          <p:cNvSpPr>
            <a:spLocks noGrp="1"/>
          </p:cNvSpPr>
          <p:nvPr>
            <p:ph idx="1"/>
          </p:nvPr>
        </p:nvSpPr>
        <p:spPr>
          <a:xfrm>
            <a:off x="821634" y="2741494"/>
            <a:ext cx="10663784" cy="1375012"/>
          </a:xfrm>
        </p:spPr>
        <p:txBody>
          <a:bodyPr>
            <a:normAutofit/>
          </a:bodyPr>
          <a:lstStyle/>
          <a:p>
            <a:pPr marL="0" indent="0" algn="just" eaLnBrk="0" latinLnBrk="0" hangingPunct="0">
              <a:buNone/>
            </a:pPr>
            <a:r>
              <a:rPr lang="fr-FR" sz="2800" b="0" i="0" dirty="0">
                <a:solidFill>
                  <a:srgbClr val="000000"/>
                </a:solidFill>
                <a:effectLst/>
                <a:latin typeface="Times New Roman" panose="02020603050405020304" pitchFamily="18" charset="0"/>
                <a:cs typeface="Times New Roman" panose="02020603050405020304" pitchFamily="18" charset="0"/>
              </a:rPr>
              <a:t>	Le changement climatique désigne </a:t>
            </a:r>
            <a:r>
              <a:rPr lang="fr-FR" sz="2800" b="1" i="0" dirty="0">
                <a:solidFill>
                  <a:srgbClr val="000000"/>
                </a:solidFill>
                <a:effectLst/>
                <a:latin typeface="Times New Roman" panose="02020603050405020304" pitchFamily="18" charset="0"/>
                <a:cs typeface="Times New Roman" panose="02020603050405020304" pitchFamily="18" charset="0"/>
              </a:rPr>
              <a:t>l’ensemble des variations des caractéristiques climatiques en un endroit donné au cours du temps</a:t>
            </a:r>
            <a:r>
              <a:rPr lang="fr-FR" sz="2800" b="0" i="0" dirty="0">
                <a:solidFill>
                  <a:srgbClr val="000000"/>
                </a:solidFill>
                <a:effectLst/>
                <a:latin typeface="Times New Roman" panose="02020603050405020304" pitchFamily="18" charset="0"/>
                <a:cs typeface="Times New Roman" panose="02020603050405020304" pitchFamily="18" charset="0"/>
              </a:rPr>
              <a:t>.</a:t>
            </a:r>
            <a:endParaRPr lang="fr-MA" sz="2800" b="1" dirty="0">
              <a:latin typeface="Times New Roman" panose="02020603050405020304" pitchFamily="18" charset="0"/>
              <a:cs typeface="Times New Roman" panose="02020603050405020304" pitchFamily="18" charset="0"/>
            </a:endParaRPr>
          </a:p>
        </p:txBody>
      </p:sp>
      <p:sp>
        <p:nvSpPr>
          <p:cNvPr id="3" name="제목 1">
            <a:extLst>
              <a:ext uri="{FF2B5EF4-FFF2-40B4-BE49-F238E27FC236}">
                <a16:creationId xmlns:a16="http://schemas.microsoft.com/office/drawing/2014/main" id="{843C8B4E-0F52-A5F0-3F53-49ED3049E072}"/>
              </a:ext>
            </a:extLst>
          </p:cNvPr>
          <p:cNvSpPr txBox="1">
            <a:spLocks/>
          </p:cNvSpPr>
          <p:nvPr/>
        </p:nvSpPr>
        <p:spPr>
          <a:xfrm>
            <a:off x="821634" y="357585"/>
            <a:ext cx="10972801" cy="798568"/>
          </a:xfrm>
          <a:prstGeom prst="rect">
            <a:avLst/>
          </a:prstGeom>
        </p:spPr>
        <p:txBody>
          <a:bodyPr vert="horz" lIns="99569" tIns="49785" rIns="99569" bIns="49785" rtlCol="0" anchor="ctr">
            <a:normAutofit/>
          </a:bodyPr>
          <a:lstStyle>
            <a:lvl1pPr algn="l" defTabSz="995491" rtl="0" eaLnBrk="1" latinLnBrk="1" hangingPunct="1">
              <a:spcBef>
                <a:spcPct val="0"/>
              </a:spcBef>
              <a:buNone/>
              <a:defRPr lang="ko-KR" altLang="en-US" sz="3999" b="1" kern="1200" baseline="0" dirty="0">
                <a:solidFill>
                  <a:schemeClr val="bg1"/>
                </a:solidFill>
                <a:effectLst/>
                <a:latin typeface="+mj-lt"/>
                <a:ea typeface="맑은 고딕" pitchFamily="50" charset="-127"/>
                <a:cs typeface="+mj-cs"/>
              </a:defRPr>
            </a:lvl1pPr>
          </a:lstStyle>
          <a:p>
            <a:pPr eaLnBrk="0" latinLnBrk="0" hangingPunct="0"/>
            <a:r>
              <a:rPr lang="fr-FR" altLang="ko-KR" sz="3600" dirty="0">
                <a:latin typeface="Times New Roman" panose="02020603050405020304" pitchFamily="18" charset="0"/>
                <a:cs typeface="Times New Roman" panose="02020603050405020304" pitchFamily="18" charset="0"/>
              </a:rPr>
              <a:t>Définition du changement climatique CC :</a:t>
            </a:r>
            <a:endParaRPr lang="fr-FR" alt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11146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C844C6A-7562-6078-C102-D8418F47F5FD}"/>
              </a:ext>
            </a:extLst>
          </p:cNvPr>
          <p:cNvSpPr txBox="1">
            <a:spLocks/>
          </p:cNvSpPr>
          <p:nvPr/>
        </p:nvSpPr>
        <p:spPr>
          <a:xfrm>
            <a:off x="609601" y="292805"/>
            <a:ext cx="9530038" cy="727612"/>
          </a:xfrm>
          <a:prstGeom prst="rect">
            <a:avLst/>
          </a:prstGeom>
        </p:spPr>
        <p:txBody>
          <a:bodyPr vert="horz" lIns="99569" tIns="49785" rIns="99569" bIns="49785" rtlCol="0" anchor="ctr">
            <a:normAutofit fontScale="97500"/>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r>
              <a:rPr lang="fr-MA" altLang="en-US" sz="3600" dirty="0">
                <a:solidFill>
                  <a:schemeClr val="bg1"/>
                </a:solidFill>
                <a:latin typeface="Times New Roman" panose="02020603050405020304" pitchFamily="18" charset="0"/>
                <a:cs typeface="Times New Roman" panose="02020603050405020304" pitchFamily="18" charset="0"/>
              </a:rPr>
              <a:t>Observations du changement climatique</a:t>
            </a:r>
          </a:p>
        </p:txBody>
      </p:sp>
      <p:pic>
        <p:nvPicPr>
          <p:cNvPr id="4" name="Picture 3">
            <a:extLst>
              <a:ext uri="{FF2B5EF4-FFF2-40B4-BE49-F238E27FC236}">
                <a16:creationId xmlns:a16="http://schemas.microsoft.com/office/drawing/2014/main" id="{E8BB8F03-E249-FA85-FCEE-2C19F01669D5}"/>
              </a:ext>
            </a:extLst>
          </p:cNvPr>
          <p:cNvPicPr>
            <a:picLocks noChangeAspect="1"/>
          </p:cNvPicPr>
          <p:nvPr/>
        </p:nvPicPr>
        <p:blipFill rotWithShape="1">
          <a:blip r:embed="rId2"/>
          <a:srcRect t="6313"/>
          <a:stretch/>
        </p:blipFill>
        <p:spPr>
          <a:xfrm>
            <a:off x="609601" y="1714448"/>
            <a:ext cx="10549517" cy="4720286"/>
          </a:xfrm>
          <a:prstGeom prst="rect">
            <a:avLst/>
          </a:prstGeom>
        </p:spPr>
      </p:pic>
    </p:spTree>
    <p:extLst>
      <p:ext uri="{BB962C8B-B14F-4D97-AF65-F5344CB8AC3E}">
        <p14:creationId xmlns:p14="http://schemas.microsoft.com/office/powerpoint/2010/main" val="403166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A743FBA-6B2D-7619-F856-1A5746FF2AE9}"/>
              </a:ext>
            </a:extLst>
          </p:cNvPr>
          <p:cNvPicPr>
            <a:picLocks noChangeAspect="1"/>
          </p:cNvPicPr>
          <p:nvPr/>
        </p:nvPicPr>
        <p:blipFill rotWithShape="1">
          <a:blip r:embed="rId2"/>
          <a:srcRect t="8644"/>
          <a:stretch/>
        </p:blipFill>
        <p:spPr>
          <a:xfrm>
            <a:off x="843763" y="1431234"/>
            <a:ext cx="10164418" cy="5274365"/>
          </a:xfrm>
          <a:prstGeom prst="rect">
            <a:avLst/>
          </a:prstGeom>
        </p:spPr>
      </p:pic>
      <p:sp>
        <p:nvSpPr>
          <p:cNvPr id="5" name="Title 1">
            <a:extLst>
              <a:ext uri="{FF2B5EF4-FFF2-40B4-BE49-F238E27FC236}">
                <a16:creationId xmlns:a16="http://schemas.microsoft.com/office/drawing/2014/main" id="{280A8166-51D3-9DDE-9662-DE2ECD1BFFA1}"/>
              </a:ext>
            </a:extLst>
          </p:cNvPr>
          <p:cNvSpPr txBox="1">
            <a:spLocks/>
          </p:cNvSpPr>
          <p:nvPr/>
        </p:nvSpPr>
        <p:spPr>
          <a:xfrm>
            <a:off x="633473" y="353592"/>
            <a:ext cx="10925053" cy="540026"/>
          </a:xfrm>
          <a:prstGeom prst="rect">
            <a:avLst/>
          </a:prstGeom>
        </p:spPr>
        <p:txBody>
          <a:bodyPr vert="horz" lIns="99569" tIns="49785" rIns="99569" bIns="49785" rtlCol="0" anchor="ctr">
            <a:noAutofit/>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r>
              <a:rPr lang="fr-MA" altLang="en-US" sz="3200" dirty="0">
                <a:solidFill>
                  <a:schemeClr val="bg1"/>
                </a:solidFill>
                <a:latin typeface="Times New Roman" panose="02020603050405020304" pitchFamily="18" charset="0"/>
                <a:cs typeface="Times New Roman" panose="02020603050405020304" pitchFamily="18" charset="0"/>
              </a:rPr>
              <a:t>Bilan des glaces du  GROENLAND DE 2002 A 2019</a:t>
            </a:r>
          </a:p>
        </p:txBody>
      </p:sp>
    </p:spTree>
    <p:extLst>
      <p:ext uri="{BB962C8B-B14F-4D97-AF65-F5344CB8AC3E}">
        <p14:creationId xmlns:p14="http://schemas.microsoft.com/office/powerpoint/2010/main" val="595813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1915757-1625-091D-C94F-B886C3E9392A}"/>
              </a:ext>
            </a:extLst>
          </p:cNvPr>
          <p:cNvSpPr txBox="1">
            <a:spLocks/>
          </p:cNvSpPr>
          <p:nvPr/>
        </p:nvSpPr>
        <p:spPr>
          <a:xfrm>
            <a:off x="526451" y="403440"/>
            <a:ext cx="10610928" cy="540026"/>
          </a:xfrm>
          <a:prstGeom prst="rect">
            <a:avLst/>
          </a:prstGeom>
        </p:spPr>
        <p:txBody>
          <a:bodyPr vert="horz" lIns="99569" tIns="49785" rIns="99569" bIns="49785" rtlCol="0" anchor="ctr">
            <a:noAutofit/>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r>
              <a:rPr lang="fr-MA" altLang="en-US" sz="2800" dirty="0">
                <a:solidFill>
                  <a:schemeClr val="bg1"/>
                </a:solidFill>
                <a:latin typeface="Times New Roman" panose="02020603050405020304" pitchFamily="18" charset="0"/>
                <a:cs typeface="Times New Roman" panose="02020603050405020304" pitchFamily="18" charset="0"/>
              </a:rPr>
              <a:t>Evolution du niveau moyen des mers du globe depuis 1993	</a:t>
            </a:r>
          </a:p>
        </p:txBody>
      </p:sp>
      <p:pic>
        <p:nvPicPr>
          <p:cNvPr id="5" name="Picture 4">
            <a:extLst>
              <a:ext uri="{FF2B5EF4-FFF2-40B4-BE49-F238E27FC236}">
                <a16:creationId xmlns:a16="http://schemas.microsoft.com/office/drawing/2014/main" id="{4C38D38E-2D74-78A8-A4B6-FD9BDEE84B93}"/>
              </a:ext>
            </a:extLst>
          </p:cNvPr>
          <p:cNvPicPr>
            <a:picLocks noChangeAspect="1"/>
          </p:cNvPicPr>
          <p:nvPr/>
        </p:nvPicPr>
        <p:blipFill rotWithShape="1">
          <a:blip r:embed="rId2"/>
          <a:srcRect t="9662"/>
          <a:stretch/>
        </p:blipFill>
        <p:spPr>
          <a:xfrm>
            <a:off x="790536" y="1749286"/>
            <a:ext cx="10610928" cy="4532243"/>
          </a:xfrm>
          <a:prstGeom prst="rect">
            <a:avLst/>
          </a:prstGeom>
        </p:spPr>
      </p:pic>
    </p:spTree>
    <p:extLst>
      <p:ext uri="{BB962C8B-B14F-4D97-AF65-F5344CB8AC3E}">
        <p14:creationId xmlns:p14="http://schemas.microsoft.com/office/powerpoint/2010/main" val="1610597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F7A94FB-AAE2-9E12-A2AF-FDB0D93AC07E}"/>
              </a:ext>
            </a:extLst>
          </p:cNvPr>
          <p:cNvSpPr>
            <a:spLocks noGrp="1"/>
          </p:cNvSpPr>
          <p:nvPr>
            <p:ph type="title"/>
          </p:nvPr>
        </p:nvSpPr>
        <p:spPr/>
        <p:txBody>
          <a:bodyPr>
            <a:normAutofit/>
          </a:bodyPr>
          <a:lstStyle/>
          <a:p>
            <a:r>
              <a:rPr lang="fr-MA" altLang="en-US" sz="3600" dirty="0">
                <a:latin typeface="Times New Roman" panose="02020603050405020304" pitchFamily="18" charset="0"/>
                <a:cs typeface="Times New Roman" panose="02020603050405020304" pitchFamily="18" charset="0"/>
              </a:rPr>
              <a:t>Le fonctionnement de GES :</a:t>
            </a:r>
          </a:p>
        </p:txBody>
      </p:sp>
      <p:pic>
        <p:nvPicPr>
          <p:cNvPr id="1026" name="Picture 2" descr="effet de serre sur le réchauffement climatique comment ça marche">
            <a:extLst>
              <a:ext uri="{FF2B5EF4-FFF2-40B4-BE49-F238E27FC236}">
                <a16:creationId xmlns:a16="http://schemas.microsoft.com/office/drawing/2014/main" id="{C117C1F4-1350-91D6-AADD-724500E852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4220" y="1491218"/>
            <a:ext cx="8572500" cy="510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7317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C37E217-EDE2-E0E1-BE8A-19A2E80E15E0}"/>
              </a:ext>
            </a:extLst>
          </p:cNvPr>
          <p:cNvSpPr txBox="1">
            <a:spLocks/>
          </p:cNvSpPr>
          <p:nvPr/>
        </p:nvSpPr>
        <p:spPr>
          <a:xfrm>
            <a:off x="895084" y="412076"/>
            <a:ext cx="9890623" cy="648099"/>
          </a:xfrm>
          <a:prstGeom prst="rect">
            <a:avLst/>
          </a:prstGeom>
        </p:spPr>
        <p:txBody>
          <a:bodyPr vert="horz" lIns="99569" tIns="49785" rIns="99569" bIns="49785" rtlCol="0" anchor="ctr">
            <a:noAutofit/>
          </a:bodyPr>
          <a:lstStyle>
            <a:lvl1pPr algn="l" defTabSz="995491" rtl="0" eaLnBrk="1" latinLnBrk="1" hangingPunct="1">
              <a:spcBef>
                <a:spcPct val="0"/>
              </a:spcBef>
              <a:buNone/>
              <a:defRPr lang="ko-KR" altLang="en-US" sz="3999" b="1" kern="1200" baseline="0" dirty="0">
                <a:solidFill>
                  <a:schemeClr val="bg1"/>
                </a:solidFill>
                <a:effectLst/>
                <a:latin typeface="+mj-lt"/>
                <a:ea typeface="맑은 고딕" pitchFamily="50" charset="-127"/>
                <a:cs typeface="+mj-cs"/>
              </a:defRPr>
            </a:lvl1pPr>
          </a:lstStyle>
          <a:p>
            <a:r>
              <a:rPr lang="fr-MA" altLang="en-US" sz="3600" dirty="0">
                <a:latin typeface="Times New Roman" panose="02020603050405020304" pitchFamily="18" charset="0"/>
                <a:cs typeface="Times New Roman" panose="02020603050405020304" pitchFamily="18" charset="0"/>
              </a:rPr>
              <a:t>Les différents gaz à effet de serre et ses  sources</a:t>
            </a:r>
          </a:p>
        </p:txBody>
      </p:sp>
      <p:pic>
        <p:nvPicPr>
          <p:cNvPr id="5" name="Picture 4">
            <a:extLst>
              <a:ext uri="{FF2B5EF4-FFF2-40B4-BE49-F238E27FC236}">
                <a16:creationId xmlns:a16="http://schemas.microsoft.com/office/drawing/2014/main" id="{0F16C6DA-A9BF-8EC6-078E-354B4F49F99E}"/>
              </a:ext>
            </a:extLst>
          </p:cNvPr>
          <p:cNvPicPr>
            <a:picLocks noChangeAspect="1"/>
          </p:cNvPicPr>
          <p:nvPr/>
        </p:nvPicPr>
        <p:blipFill>
          <a:blip r:embed="rId2"/>
          <a:stretch>
            <a:fillRect/>
          </a:stretch>
        </p:blipFill>
        <p:spPr>
          <a:xfrm>
            <a:off x="1158565" y="1463613"/>
            <a:ext cx="9363659" cy="4858428"/>
          </a:xfrm>
          <a:prstGeom prst="rect">
            <a:avLst/>
          </a:prstGeom>
        </p:spPr>
      </p:pic>
      <p:sp>
        <p:nvSpPr>
          <p:cNvPr id="2" name="Rectangle 1">
            <a:extLst>
              <a:ext uri="{FF2B5EF4-FFF2-40B4-BE49-F238E27FC236}">
                <a16:creationId xmlns:a16="http://schemas.microsoft.com/office/drawing/2014/main" id="{DFFAA802-734D-2D0C-4D9F-5B2E9822F8A0}"/>
              </a:ext>
            </a:extLst>
          </p:cNvPr>
          <p:cNvSpPr/>
          <p:nvPr/>
        </p:nvSpPr>
        <p:spPr>
          <a:xfrm>
            <a:off x="6321286" y="4094922"/>
            <a:ext cx="675861" cy="424069"/>
          </a:xfrm>
          <a:prstGeom prst="rect">
            <a:avLst/>
          </a:prstGeom>
          <a:solidFill>
            <a:srgbClr val="292929"/>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MA">
              <a:solidFill>
                <a:prstClr val="white"/>
              </a:solidFill>
              <a:latin typeface="Calibri Light"/>
              <a:ea typeface="맑은 고딕"/>
            </a:endParaRPr>
          </a:p>
        </p:txBody>
      </p:sp>
    </p:spTree>
    <p:extLst>
      <p:ext uri="{BB962C8B-B14F-4D97-AF65-F5344CB8AC3E}">
        <p14:creationId xmlns:p14="http://schemas.microsoft.com/office/powerpoint/2010/main" val="109905809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94D5413-6CCA-34EC-F244-5958C516500F}"/>
              </a:ext>
            </a:extLst>
          </p:cNvPr>
          <p:cNvSpPr txBox="1">
            <a:spLocks/>
          </p:cNvSpPr>
          <p:nvPr/>
        </p:nvSpPr>
        <p:spPr>
          <a:xfrm>
            <a:off x="399372" y="408440"/>
            <a:ext cx="10778837" cy="464396"/>
          </a:xfrm>
          <a:prstGeom prst="rect">
            <a:avLst/>
          </a:prstGeom>
        </p:spPr>
        <p:txBody>
          <a:bodyPr vert="horz" lIns="99569" tIns="49785" rIns="99569" bIns="49785" rtlCol="0" anchor="ctr">
            <a:noAutofit/>
          </a:bodyPr>
          <a:lstStyle>
            <a:lvl1pPr algn="l" defTabSz="995491" rtl="0" eaLnBrk="1" latinLnBrk="1" hangingPunct="1">
              <a:spcBef>
                <a:spcPct val="0"/>
              </a:spcBef>
              <a:buNone/>
              <a:defRPr lang="ko-KR" altLang="en-US" sz="3999" b="1" kern="1200" baseline="0" dirty="0">
                <a:solidFill>
                  <a:schemeClr val="bg1"/>
                </a:solidFill>
                <a:effectLst/>
                <a:latin typeface="+mj-lt"/>
                <a:ea typeface="맑은 고딕" pitchFamily="50" charset="-127"/>
                <a:cs typeface="+mj-cs"/>
              </a:defRPr>
            </a:lvl1pPr>
          </a:lstStyle>
          <a:p>
            <a:r>
              <a:rPr lang="fr-MA" altLang="en-US" sz="3200" dirty="0">
                <a:latin typeface="Times New Roman" panose="02020603050405020304" pitchFamily="18" charset="0"/>
                <a:cs typeface="Times New Roman" panose="02020603050405020304" pitchFamily="18" charset="0"/>
              </a:rPr>
              <a:t>Comparaison des  gaz à effet de serre dans le monde </a:t>
            </a:r>
          </a:p>
        </p:txBody>
      </p:sp>
      <p:pic>
        <p:nvPicPr>
          <p:cNvPr id="5" name="Picture 2" descr="Les principaux gaz à effet de serre et leur production en 2010, exprimée en tonnes équivalent CO&lt;sub&gt;2&lt;/sub&gt;. © Idé">
            <a:extLst>
              <a:ext uri="{FF2B5EF4-FFF2-40B4-BE49-F238E27FC236}">
                <a16:creationId xmlns:a16="http://schemas.microsoft.com/office/drawing/2014/main" id="{C138DFA2-3282-6B89-5F5B-456DCB1CB00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4434"/>
          <a:stretch/>
        </p:blipFill>
        <p:spPr bwMode="auto">
          <a:xfrm>
            <a:off x="801757" y="1271639"/>
            <a:ext cx="10376452" cy="54273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22988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a production de gaz à effet de serre en 2013 par les principaux pays émetteurs. © Idé">
            <a:extLst>
              <a:ext uri="{FF2B5EF4-FFF2-40B4-BE49-F238E27FC236}">
                <a16:creationId xmlns:a16="http://schemas.microsoft.com/office/drawing/2014/main" id="{3A5E0531-8208-1234-E14A-13B1C43DC16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8" t="6252" r="-528" b="-214"/>
          <a:stretch/>
        </p:blipFill>
        <p:spPr bwMode="auto">
          <a:xfrm>
            <a:off x="609601" y="1371600"/>
            <a:ext cx="11111344" cy="5353878"/>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0A85C2E2-C617-6F7A-FC4D-F37990350588}"/>
              </a:ext>
            </a:extLst>
          </p:cNvPr>
          <p:cNvSpPr txBox="1">
            <a:spLocks/>
          </p:cNvSpPr>
          <p:nvPr/>
        </p:nvSpPr>
        <p:spPr>
          <a:xfrm>
            <a:off x="1154144" y="375429"/>
            <a:ext cx="6452001" cy="544994"/>
          </a:xfrm>
          <a:prstGeom prst="rect">
            <a:avLst/>
          </a:prstGeom>
        </p:spPr>
        <p:txBody>
          <a:bodyPr vert="horz" lIns="99569" tIns="49785" rIns="99569" bIns="49785" rtlCol="0" anchor="ctr">
            <a:noAutofit/>
          </a:bodyPr>
          <a:lstStyle>
            <a:lvl1pPr algn="l" defTabSz="995491" rtl="0" eaLnBrk="1" latinLnBrk="1" hangingPunct="1">
              <a:spcBef>
                <a:spcPct val="0"/>
              </a:spcBef>
              <a:buNone/>
              <a:defRPr lang="ko-KR" altLang="en-US" sz="3999" b="1" kern="1200" baseline="0" dirty="0">
                <a:solidFill>
                  <a:schemeClr val="bg1"/>
                </a:solidFill>
                <a:effectLst/>
                <a:latin typeface="+mj-lt"/>
                <a:ea typeface="맑은 고딕" pitchFamily="50" charset="-127"/>
                <a:cs typeface="+mj-cs"/>
              </a:defRPr>
            </a:lvl1pPr>
          </a:lstStyle>
          <a:p>
            <a:r>
              <a:rPr lang="fr-MA" altLang="en-US" sz="3200" dirty="0">
                <a:latin typeface="Times New Roman" panose="02020603050405020304" pitchFamily="18" charset="0"/>
                <a:cs typeface="Times New Roman" panose="02020603050405020304" pitchFamily="18" charset="0"/>
              </a:rPr>
              <a:t>Les pays les plus émetteurs de CO2</a:t>
            </a:r>
          </a:p>
        </p:txBody>
      </p:sp>
    </p:spTree>
    <p:extLst>
      <p:ext uri="{BB962C8B-B14F-4D97-AF65-F5344CB8AC3E}">
        <p14:creationId xmlns:p14="http://schemas.microsoft.com/office/powerpoint/2010/main" val="1289531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96B463CD-A2BA-0F8F-75A7-EE12334E02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322" y="1302327"/>
            <a:ext cx="11622156" cy="5390021"/>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EAD6EB9E-918E-19ED-42C9-EC3FCE2DBF1C}"/>
              </a:ext>
            </a:extLst>
          </p:cNvPr>
          <p:cNvSpPr txBox="1">
            <a:spLocks/>
          </p:cNvSpPr>
          <p:nvPr/>
        </p:nvSpPr>
        <p:spPr>
          <a:xfrm>
            <a:off x="477079" y="477846"/>
            <a:ext cx="11622156" cy="648099"/>
          </a:xfrm>
          <a:prstGeom prst="rect">
            <a:avLst/>
          </a:prstGeom>
        </p:spPr>
        <p:txBody>
          <a:bodyPr vert="horz" lIns="91440" tIns="45720" rIns="91440" bIns="45720" rtlCol="0" anchor="t">
            <a:normAutofit fontScale="67500" lnSpcReduction="20000"/>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FR" altLang="en-US" sz="3200" b="1" dirty="0">
                <a:solidFill>
                  <a:schemeClr val="bg1"/>
                </a:solidFill>
                <a:latin typeface="Times New Roman" panose="02020603050405020304" pitchFamily="18" charset="0"/>
                <a:ea typeface="맑은 고딕" pitchFamily="50" charset="-127"/>
                <a:cs typeface="Times New Roman" panose="02020603050405020304" pitchFamily="18" charset="0"/>
              </a:rPr>
              <a:t>Émissions de gaz à effet de serre à l'échelle mondiale et des 10 plus grands pays et régions émetteurs, 2005 et 2019</a:t>
            </a:r>
            <a:endParaRPr lang="fr-MA" altLang="en-US" sz="3200" b="1" dirty="0">
              <a:solidFill>
                <a:schemeClr val="bg1"/>
              </a:solidFill>
              <a:latin typeface="Times New Roman" panose="02020603050405020304" pitchFamily="18" charset="0"/>
              <a:ea typeface="맑은 고딕" pitchFamily="50" charset="-127"/>
              <a:cs typeface="Times New Roman" panose="02020603050405020304" pitchFamily="18" charset="0"/>
            </a:endParaRPr>
          </a:p>
        </p:txBody>
      </p:sp>
    </p:spTree>
    <p:extLst>
      <p:ext uri="{BB962C8B-B14F-4D97-AF65-F5344CB8AC3E}">
        <p14:creationId xmlns:p14="http://schemas.microsoft.com/office/powerpoint/2010/main" val="4075766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2A9D116-35FC-A220-C012-D1544290EAD8}"/>
              </a:ext>
            </a:extLst>
          </p:cNvPr>
          <p:cNvSpPr>
            <a:spLocks noGrp="1"/>
          </p:cNvSpPr>
          <p:nvPr>
            <p:ph type="ctrTitle"/>
          </p:nvPr>
        </p:nvSpPr>
        <p:spPr>
          <a:xfrm>
            <a:off x="4629523" y="1273434"/>
            <a:ext cx="7419372" cy="1354019"/>
          </a:xfrm>
        </p:spPr>
        <p:txBody>
          <a:bodyPr/>
          <a:lstStyle/>
          <a:p>
            <a:pPr algn="ctr"/>
            <a:r>
              <a:rPr lang="fr-FR" altLang="en-US" sz="6000" b="1" dirty="0">
                <a:solidFill>
                  <a:schemeClr val="bg1"/>
                </a:solidFill>
                <a:latin typeface="Times New Roman" panose="02020603050405020304" pitchFamily="18" charset="0"/>
                <a:cs typeface="Times New Roman" panose="02020603050405020304" pitchFamily="18" charset="0"/>
                <a:sym typeface="Montserrat"/>
              </a:rPr>
              <a:t>INTRODUCTION</a:t>
            </a:r>
          </a:p>
        </p:txBody>
      </p:sp>
    </p:spTree>
    <p:extLst>
      <p:ext uri="{BB962C8B-B14F-4D97-AF65-F5344CB8AC3E}">
        <p14:creationId xmlns:p14="http://schemas.microsoft.com/office/powerpoint/2010/main" val="42731560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AB76B0-9E62-7FAF-CA1B-1283BEA23B2E}"/>
              </a:ext>
            </a:extLst>
          </p:cNvPr>
          <p:cNvSpPr txBox="1">
            <a:spLocks/>
          </p:cNvSpPr>
          <p:nvPr/>
        </p:nvSpPr>
        <p:spPr>
          <a:xfrm>
            <a:off x="866980" y="1110896"/>
            <a:ext cx="10137913" cy="727690"/>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fr-MA" b="1" dirty="0">
                <a:solidFill>
                  <a:schemeClr val="bg1"/>
                </a:solidFill>
                <a:latin typeface="Times New Roman" panose="02020603050405020304" pitchFamily="18" charset="0"/>
                <a:ea typeface="맑은 고딕" pitchFamily="50" charset="-127"/>
                <a:cs typeface="Times New Roman" panose="02020603050405020304" pitchFamily="18" charset="0"/>
              </a:rPr>
              <a:t>L’impact du changement climatique  </a:t>
            </a:r>
          </a:p>
        </p:txBody>
      </p:sp>
      <p:sp>
        <p:nvSpPr>
          <p:cNvPr id="5" name="TextBox 4">
            <a:extLst>
              <a:ext uri="{FF2B5EF4-FFF2-40B4-BE49-F238E27FC236}">
                <a16:creationId xmlns:a16="http://schemas.microsoft.com/office/drawing/2014/main" id="{8A9ABE3E-9CDE-D6D8-28D0-EA708A56D8D4}"/>
              </a:ext>
            </a:extLst>
          </p:cNvPr>
          <p:cNvSpPr txBox="1"/>
          <p:nvPr/>
        </p:nvSpPr>
        <p:spPr>
          <a:xfrm>
            <a:off x="2831616" y="3414378"/>
            <a:ext cx="6208642" cy="369332"/>
          </a:xfrm>
          <a:prstGeom prst="rect">
            <a:avLst/>
          </a:prstGeom>
          <a:noFill/>
        </p:spPr>
        <p:txBody>
          <a:bodyPr wrap="square">
            <a:spAutoFit/>
          </a:bodyPr>
          <a:lstStyle/>
          <a:p>
            <a:pPr marL="285750" indent="-285750">
              <a:buFont typeface="Wingdings" panose="05000000000000000000" pitchFamily="2" charset="2"/>
              <a:buChar char="ü"/>
            </a:pPr>
            <a:r>
              <a:rPr lang="fr-FR" b="1" dirty="0">
                <a:solidFill>
                  <a:schemeClr val="bg1"/>
                </a:solidFill>
                <a:latin typeface="Times New Roman" panose="02020603050405020304" pitchFamily="18" charset="0"/>
                <a:ea typeface="맑은 고딕"/>
                <a:cs typeface="Times New Roman" panose="02020603050405020304" pitchFamily="18" charset="0"/>
              </a:rPr>
              <a:t>Hausse du niveau des mers</a:t>
            </a:r>
          </a:p>
        </p:txBody>
      </p:sp>
      <p:sp>
        <p:nvSpPr>
          <p:cNvPr id="7" name="TextBox 6">
            <a:extLst>
              <a:ext uri="{FF2B5EF4-FFF2-40B4-BE49-F238E27FC236}">
                <a16:creationId xmlns:a16="http://schemas.microsoft.com/office/drawing/2014/main" id="{1AD92625-D542-6232-98B6-6E867497EC65}"/>
              </a:ext>
            </a:extLst>
          </p:cNvPr>
          <p:cNvSpPr txBox="1"/>
          <p:nvPr/>
        </p:nvSpPr>
        <p:spPr>
          <a:xfrm>
            <a:off x="2831616" y="4875381"/>
            <a:ext cx="6208642" cy="369332"/>
          </a:xfrm>
          <a:prstGeom prst="rect">
            <a:avLst/>
          </a:prstGeom>
          <a:noFill/>
        </p:spPr>
        <p:txBody>
          <a:bodyPr wrap="square">
            <a:spAutoFit/>
          </a:bodyPr>
          <a:lstStyle/>
          <a:p>
            <a:pPr marL="285750" indent="-285750">
              <a:buFont typeface="Wingdings" panose="05000000000000000000" pitchFamily="2" charset="2"/>
              <a:buChar char="ü"/>
            </a:pPr>
            <a:r>
              <a:rPr lang="fr-MA" b="1" dirty="0">
                <a:solidFill>
                  <a:schemeClr val="bg1"/>
                </a:solidFill>
                <a:latin typeface="Times New Roman" panose="02020603050405020304" pitchFamily="18" charset="0"/>
                <a:ea typeface="맑은 고딕"/>
                <a:cs typeface="Times New Roman" panose="02020603050405020304" pitchFamily="18" charset="0"/>
              </a:rPr>
              <a:t>Modification des océans</a:t>
            </a:r>
          </a:p>
        </p:txBody>
      </p:sp>
      <p:sp>
        <p:nvSpPr>
          <p:cNvPr id="9" name="TextBox 8">
            <a:extLst>
              <a:ext uri="{FF2B5EF4-FFF2-40B4-BE49-F238E27FC236}">
                <a16:creationId xmlns:a16="http://schemas.microsoft.com/office/drawing/2014/main" id="{F13D2DCA-A842-1B65-7CAC-5BDA5962DD0E}"/>
              </a:ext>
            </a:extLst>
          </p:cNvPr>
          <p:cNvSpPr txBox="1"/>
          <p:nvPr/>
        </p:nvSpPr>
        <p:spPr>
          <a:xfrm>
            <a:off x="2831616" y="4422171"/>
            <a:ext cx="6208642" cy="369332"/>
          </a:xfrm>
          <a:prstGeom prst="rect">
            <a:avLst/>
          </a:prstGeom>
          <a:noFill/>
        </p:spPr>
        <p:txBody>
          <a:bodyPr wrap="square">
            <a:spAutoFit/>
          </a:bodyPr>
          <a:lstStyle/>
          <a:p>
            <a:pPr marL="285750" indent="-285750">
              <a:buFont typeface="Wingdings" panose="05000000000000000000" pitchFamily="2" charset="2"/>
              <a:buChar char="ü"/>
            </a:pPr>
            <a:r>
              <a:rPr lang="fr-FR" b="1" dirty="0">
                <a:solidFill>
                  <a:schemeClr val="bg1"/>
                </a:solidFill>
                <a:latin typeface="Times New Roman" panose="02020603050405020304" pitchFamily="18" charset="0"/>
                <a:ea typeface="맑은 고딕"/>
                <a:cs typeface="Times New Roman" panose="02020603050405020304" pitchFamily="18" charset="0"/>
              </a:rPr>
              <a:t>Amplification des phénomènes météorologiques extrêmes </a:t>
            </a:r>
          </a:p>
        </p:txBody>
      </p:sp>
      <p:sp>
        <p:nvSpPr>
          <p:cNvPr id="11" name="TextBox 10">
            <a:extLst>
              <a:ext uri="{FF2B5EF4-FFF2-40B4-BE49-F238E27FC236}">
                <a16:creationId xmlns:a16="http://schemas.microsoft.com/office/drawing/2014/main" id="{1F0AB97D-5E80-E5E8-7B25-B0A6D415CAA8}"/>
              </a:ext>
            </a:extLst>
          </p:cNvPr>
          <p:cNvSpPr txBox="1"/>
          <p:nvPr/>
        </p:nvSpPr>
        <p:spPr>
          <a:xfrm>
            <a:off x="2831616" y="2970035"/>
            <a:ext cx="6208642" cy="369332"/>
          </a:xfrm>
          <a:prstGeom prst="rect">
            <a:avLst/>
          </a:prstGeom>
          <a:noFill/>
        </p:spPr>
        <p:txBody>
          <a:bodyPr wrap="square">
            <a:spAutoFit/>
          </a:bodyPr>
          <a:lstStyle/>
          <a:p>
            <a:pPr marL="285750" indent="-285750">
              <a:buFont typeface="Wingdings" panose="05000000000000000000" pitchFamily="2" charset="2"/>
              <a:buChar char="ü"/>
            </a:pPr>
            <a:r>
              <a:rPr lang="fr-FR" b="1" dirty="0">
                <a:solidFill>
                  <a:schemeClr val="bg1"/>
                </a:solidFill>
                <a:latin typeface="Times New Roman" panose="02020603050405020304" pitchFamily="18" charset="0"/>
                <a:ea typeface="맑은 고딕"/>
                <a:cs typeface="Times New Roman" panose="02020603050405020304" pitchFamily="18" charset="0"/>
              </a:rPr>
              <a:t>Menaces sur les plantes et les animaux</a:t>
            </a:r>
          </a:p>
        </p:txBody>
      </p:sp>
      <p:sp>
        <p:nvSpPr>
          <p:cNvPr id="13" name="TextBox 12">
            <a:extLst>
              <a:ext uri="{FF2B5EF4-FFF2-40B4-BE49-F238E27FC236}">
                <a16:creationId xmlns:a16="http://schemas.microsoft.com/office/drawing/2014/main" id="{8FFDA76D-F6C2-D2AF-2822-AC73C81B52D7}"/>
              </a:ext>
            </a:extLst>
          </p:cNvPr>
          <p:cNvSpPr txBox="1"/>
          <p:nvPr/>
        </p:nvSpPr>
        <p:spPr>
          <a:xfrm>
            <a:off x="2831616" y="3960213"/>
            <a:ext cx="6208642" cy="369332"/>
          </a:xfrm>
          <a:prstGeom prst="rect">
            <a:avLst/>
          </a:prstGeom>
          <a:noFill/>
        </p:spPr>
        <p:txBody>
          <a:bodyPr wrap="square">
            <a:spAutoFit/>
          </a:bodyPr>
          <a:lstStyle/>
          <a:p>
            <a:pPr marL="285750" indent="-285750">
              <a:buFont typeface="Wingdings" panose="05000000000000000000" pitchFamily="2" charset="2"/>
              <a:buChar char="ü"/>
            </a:pPr>
            <a:r>
              <a:rPr lang="fr-FR" b="1" dirty="0">
                <a:solidFill>
                  <a:schemeClr val="bg1"/>
                </a:solidFill>
                <a:latin typeface="Times New Roman" panose="02020603050405020304" pitchFamily="18" charset="0"/>
                <a:ea typeface="맑은 고딕"/>
                <a:cs typeface="Times New Roman" panose="02020603050405020304" pitchFamily="18" charset="0"/>
              </a:rPr>
              <a:t>Bouleversement des conditions de vie humaine</a:t>
            </a:r>
          </a:p>
        </p:txBody>
      </p:sp>
    </p:spTree>
    <p:extLst>
      <p:ext uri="{BB962C8B-B14F-4D97-AF65-F5344CB8AC3E}">
        <p14:creationId xmlns:p14="http://schemas.microsoft.com/office/powerpoint/2010/main" val="30625039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0ADA293-3B3C-A183-D5D2-EF411BFB8FFF}"/>
              </a:ext>
            </a:extLst>
          </p:cNvPr>
          <p:cNvSpPr>
            <a:spLocks noGrp="1"/>
          </p:cNvSpPr>
          <p:nvPr>
            <p:ph type="title"/>
          </p:nvPr>
        </p:nvSpPr>
        <p:spPr>
          <a:xfrm>
            <a:off x="781877" y="226892"/>
            <a:ext cx="5314122" cy="798568"/>
          </a:xfrm>
        </p:spPr>
        <p:txBody>
          <a:bodyPr>
            <a:normAutofit/>
          </a:bodyPr>
          <a:lstStyle/>
          <a:p>
            <a:r>
              <a:rPr lang="fr-MA" sz="3600" dirty="0">
                <a:latin typeface="Times New Roman" panose="02020603050405020304" pitchFamily="18" charset="0"/>
                <a:cs typeface="Times New Roman" panose="02020603050405020304" pitchFamily="18" charset="0"/>
              </a:rPr>
              <a:t>Carte de vulnérabilité</a:t>
            </a:r>
          </a:p>
        </p:txBody>
      </p:sp>
      <p:pic>
        <p:nvPicPr>
          <p:cNvPr id="4" name="Picture 2" descr="Les pays les plus durement touchés par le changement climatique (en rouge) et ceux qui sont le moins affectés (en vert).">
            <a:extLst>
              <a:ext uri="{FF2B5EF4-FFF2-40B4-BE49-F238E27FC236}">
                <a16:creationId xmlns:a16="http://schemas.microsoft.com/office/drawing/2014/main" id="{CBC53C10-F6D8-81E9-B3BA-7C8829B86A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9113" y="1578261"/>
            <a:ext cx="10813774" cy="5052847"/>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F67B0E2A-DAE5-096D-8FD0-22F22205B6E3}"/>
              </a:ext>
            </a:extLst>
          </p:cNvPr>
          <p:cNvSpPr/>
          <p:nvPr/>
        </p:nvSpPr>
        <p:spPr>
          <a:xfrm>
            <a:off x="5314121" y="6167282"/>
            <a:ext cx="1563757" cy="4638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b="1" dirty="0">
                <a:solidFill>
                  <a:prstClr val="black"/>
                </a:solidFill>
                <a:effectLst>
                  <a:outerShdw blurRad="38100" dist="38100" dir="2700000" algn="tl">
                    <a:srgbClr val="000000">
                      <a:alpha val="43137"/>
                    </a:srgbClr>
                  </a:outerShdw>
                </a:effectLst>
                <a:latin typeface="Times New Roman" panose="02020603050405020304" pitchFamily="18" charset="0"/>
                <a:ea typeface="맑은 고딕"/>
                <a:cs typeface="Times New Roman" panose="02020603050405020304" pitchFamily="18" charset="0"/>
              </a:rPr>
              <a:t>Année 2008</a:t>
            </a:r>
          </a:p>
        </p:txBody>
      </p:sp>
    </p:spTree>
    <p:extLst>
      <p:ext uri="{BB962C8B-B14F-4D97-AF65-F5344CB8AC3E}">
        <p14:creationId xmlns:p14="http://schemas.microsoft.com/office/powerpoint/2010/main" val="24135113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2013 Vie Monde vulnerabilite climat">
            <a:extLst>
              <a:ext uri="{FF2B5EF4-FFF2-40B4-BE49-F238E27FC236}">
                <a16:creationId xmlns:a16="http://schemas.microsoft.com/office/drawing/2014/main" id="{5DBB1159-E2B1-486B-9098-88DF7CD528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030"/>
          <a:stretch/>
        </p:blipFill>
        <p:spPr bwMode="auto">
          <a:xfrm>
            <a:off x="0" y="0"/>
            <a:ext cx="12192000" cy="6858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69120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DBBE804-C808-1155-9320-AA9E824C4F47}"/>
              </a:ext>
            </a:extLst>
          </p:cNvPr>
          <p:cNvSpPr txBox="1">
            <a:spLocks/>
          </p:cNvSpPr>
          <p:nvPr/>
        </p:nvSpPr>
        <p:spPr>
          <a:xfrm>
            <a:off x="747152" y="180109"/>
            <a:ext cx="10697695" cy="808383"/>
          </a:xfrm>
          <a:prstGeom prst="rect">
            <a:avLst/>
          </a:prstGeom>
        </p:spPr>
        <p:txBody>
          <a:bodyPr vert="horz" lIns="99569" tIns="49785" rIns="99569" bIns="49785" rtlCol="0" anchor="ctr">
            <a:normAutofit/>
          </a:bodyPr>
          <a:lstStyle>
            <a:lvl1pPr algn="l" defTabSz="995491" rtl="0" eaLnBrk="1" latinLnBrk="1" hangingPunct="1">
              <a:spcBef>
                <a:spcPct val="0"/>
              </a:spcBef>
              <a:buNone/>
              <a:defRPr lang="ko-KR" altLang="en-US" sz="3999" b="1" kern="1200" baseline="0" dirty="0">
                <a:solidFill>
                  <a:schemeClr val="bg1"/>
                </a:solidFill>
                <a:effectLst/>
                <a:latin typeface="+mj-lt"/>
                <a:ea typeface="맑은 고딕" pitchFamily="50" charset="-127"/>
                <a:cs typeface="+mj-cs"/>
              </a:defRPr>
            </a:lvl1pPr>
          </a:lstStyle>
          <a:p>
            <a:pPr eaLnBrk="0" latinLnBrk="0" hangingPunct="0"/>
            <a:r>
              <a:rPr lang="fr-MA" altLang="en-US" sz="2800" dirty="0">
                <a:latin typeface="Times New Roman" panose="02020603050405020304" pitchFamily="18" charset="0"/>
                <a:cs typeface="Times New Roman" panose="02020603050405020304" pitchFamily="18" charset="0"/>
              </a:rPr>
              <a:t>Stratégies d’Atténuation et d’adaptation  du GES dans le monde </a:t>
            </a:r>
          </a:p>
        </p:txBody>
      </p:sp>
      <p:pic>
        <p:nvPicPr>
          <p:cNvPr id="5" name="Picture 2" descr="Atténuation et adaptation : deux approches complémentaires">
            <a:extLst>
              <a:ext uri="{FF2B5EF4-FFF2-40B4-BE49-F238E27FC236}">
                <a16:creationId xmlns:a16="http://schemas.microsoft.com/office/drawing/2014/main" id="{74F70486-0BE2-B334-FC96-D72C1B129ED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91" b="3961"/>
          <a:stretch/>
        </p:blipFill>
        <p:spPr bwMode="auto">
          <a:xfrm>
            <a:off x="1006302" y="1496291"/>
            <a:ext cx="9647583" cy="443345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
        <p:nvSpPr>
          <p:cNvPr id="2" name="Content Placeholder 2">
            <a:extLst>
              <a:ext uri="{FF2B5EF4-FFF2-40B4-BE49-F238E27FC236}">
                <a16:creationId xmlns:a16="http://schemas.microsoft.com/office/drawing/2014/main" id="{6E7E6DCA-5393-A4A5-28DF-785C8F9BC1AE}"/>
              </a:ext>
            </a:extLst>
          </p:cNvPr>
          <p:cNvSpPr txBox="1">
            <a:spLocks/>
          </p:cNvSpPr>
          <p:nvPr/>
        </p:nvSpPr>
        <p:spPr>
          <a:xfrm>
            <a:off x="898560" y="6029737"/>
            <a:ext cx="9755325" cy="808383"/>
          </a:xfrm>
          <a:prstGeom prst="rect">
            <a:avLst/>
          </a:prstGeom>
        </p:spPr>
        <p:txBody>
          <a:bodyPr vert="horz" lIns="99569" tIns="49785" rIns="99569" bIns="49785" rtlCol="0">
            <a:normAutofit fontScale="92500"/>
          </a:bodyPr>
          <a:lstStyle>
            <a:lvl1pPr marL="373309" indent="-373309" algn="l" defTabSz="995491" rtl="0" eaLnBrk="1" latinLnBrk="1" hangingPunct="1">
              <a:spcBef>
                <a:spcPct val="20000"/>
              </a:spcBef>
              <a:buFont typeface="Arial" pitchFamily="34" charset="0"/>
              <a:buNone/>
              <a:defRPr lang="ko-KR" altLang="en-US" sz="2000" i="1" kern="1200" baseline="0">
                <a:solidFill>
                  <a:schemeClr val="tx1"/>
                </a:solidFill>
                <a:latin typeface="+mj-lt"/>
                <a:ea typeface="맑은 고딕" pitchFamily="50" charset="-127"/>
                <a:cs typeface="+mn-cs"/>
              </a:defRPr>
            </a:lvl1pPr>
            <a:lvl2pPr marL="808836" indent="-311091" algn="l" defTabSz="995491" rtl="0" eaLnBrk="1" latinLnBrk="1" hangingPunct="1">
              <a:spcBef>
                <a:spcPct val="20000"/>
              </a:spcBef>
              <a:buFont typeface="Arial" pitchFamily="34" charset="0"/>
              <a:buNone/>
              <a:defRPr lang="ko-KR" altLang="en-US" sz="2500" kern="1200" baseline="0">
                <a:solidFill>
                  <a:schemeClr val="tx1">
                    <a:lumMod val="75000"/>
                    <a:lumOff val="25000"/>
                  </a:schemeClr>
                </a:solidFill>
                <a:latin typeface="Noto Sans" pitchFamily="34" charset="0"/>
                <a:ea typeface="맑은 고딕" pitchFamily="50" charset="-127"/>
                <a:cs typeface="+mn-cs"/>
              </a:defRPr>
            </a:lvl2pPr>
            <a:lvl3pPr marL="1244364" indent="-248873" algn="l" defTabSz="995491" rtl="0" eaLnBrk="1" latinLnBrk="1" hangingPunct="1">
              <a:spcBef>
                <a:spcPct val="20000"/>
              </a:spcBef>
              <a:buFont typeface="Arial" pitchFamily="34" charset="0"/>
              <a:buNone/>
              <a:defRPr lang="ko-KR" altLang="en-US" sz="2500" kern="1200" baseline="0">
                <a:solidFill>
                  <a:schemeClr val="tx1">
                    <a:lumMod val="75000"/>
                    <a:lumOff val="25000"/>
                  </a:schemeClr>
                </a:solidFill>
                <a:latin typeface="Noto Sans" pitchFamily="34" charset="0"/>
                <a:ea typeface="맑은 고딕" pitchFamily="50" charset="-127"/>
                <a:cs typeface="+mn-cs"/>
              </a:defRPr>
            </a:lvl3pPr>
            <a:lvl4pPr marL="1742110" indent="-248873" algn="l" defTabSz="995491" rtl="0" eaLnBrk="1" latinLnBrk="1" hangingPunct="1">
              <a:spcBef>
                <a:spcPct val="20000"/>
              </a:spcBef>
              <a:buFont typeface="Arial" pitchFamily="34" charset="0"/>
              <a:buNone/>
              <a:defRPr lang="ko-KR" altLang="en-US" sz="2500" kern="1200" baseline="0">
                <a:solidFill>
                  <a:schemeClr val="tx1">
                    <a:lumMod val="75000"/>
                    <a:lumOff val="25000"/>
                  </a:schemeClr>
                </a:solidFill>
                <a:latin typeface="Noto Sans" pitchFamily="34" charset="0"/>
                <a:ea typeface="맑은 고딕" pitchFamily="50" charset="-127"/>
                <a:cs typeface="+mn-cs"/>
              </a:defRPr>
            </a:lvl4pPr>
            <a:lvl5pPr marL="2239855" indent="-248873" algn="l" defTabSz="995491" rtl="0" eaLnBrk="1" latinLnBrk="1" hangingPunct="1">
              <a:spcBef>
                <a:spcPct val="20000"/>
              </a:spcBef>
              <a:buFont typeface="Arial" pitchFamily="34" charset="0"/>
              <a:buNone/>
              <a:defRPr lang="ko-KR" altLang="en-US" sz="2500" kern="1200" baseline="0">
                <a:solidFill>
                  <a:schemeClr val="tx1">
                    <a:lumMod val="75000"/>
                    <a:lumOff val="25000"/>
                  </a:schemeClr>
                </a:solidFill>
                <a:latin typeface="Noto Sans" pitchFamily="34" charset="0"/>
                <a:ea typeface="맑은 고딕" pitchFamily="50" charset="-127"/>
                <a:cs typeface="+mn-cs"/>
              </a:defRPr>
            </a:lvl5pPr>
            <a:lvl6pPr marL="2737600" indent="-248873" algn="l" defTabSz="995491" rtl="0" eaLnBrk="1" latinLnBrk="1" hangingPunct="1">
              <a:spcBef>
                <a:spcPct val="20000"/>
              </a:spcBef>
              <a:buFont typeface="Arial" pitchFamily="34" charset="0"/>
              <a:buChar char="•"/>
              <a:defRPr sz="2200" kern="1200">
                <a:solidFill>
                  <a:schemeClr val="tx1"/>
                </a:solidFill>
                <a:latin typeface="+mn-lt"/>
                <a:ea typeface="+mn-ea"/>
                <a:cs typeface="+mn-cs"/>
              </a:defRPr>
            </a:lvl6pPr>
            <a:lvl7pPr marL="3235346" indent="-248873" algn="l" defTabSz="995491" rtl="0" eaLnBrk="1" latinLnBrk="1" hangingPunct="1">
              <a:spcBef>
                <a:spcPct val="20000"/>
              </a:spcBef>
              <a:buFont typeface="Arial" pitchFamily="34" charset="0"/>
              <a:buChar char="•"/>
              <a:defRPr sz="2200" kern="1200">
                <a:solidFill>
                  <a:schemeClr val="tx1"/>
                </a:solidFill>
                <a:latin typeface="+mn-lt"/>
                <a:ea typeface="+mn-ea"/>
                <a:cs typeface="+mn-cs"/>
              </a:defRPr>
            </a:lvl7pPr>
            <a:lvl8pPr marL="3733091" indent="-248873" algn="l" defTabSz="995491" rtl="0" eaLnBrk="1" latinLnBrk="1" hangingPunct="1">
              <a:spcBef>
                <a:spcPct val="20000"/>
              </a:spcBef>
              <a:buFont typeface="Arial" pitchFamily="34" charset="0"/>
              <a:buChar char="•"/>
              <a:defRPr sz="2200" kern="1200">
                <a:solidFill>
                  <a:schemeClr val="tx1"/>
                </a:solidFill>
                <a:latin typeface="+mn-lt"/>
                <a:ea typeface="+mn-ea"/>
                <a:cs typeface="+mn-cs"/>
              </a:defRPr>
            </a:lvl8pPr>
            <a:lvl9pPr marL="4230837" indent="-248873" algn="l" defTabSz="995491" rtl="0" eaLnBrk="1" latinLnBrk="1" hangingPunct="1">
              <a:spcBef>
                <a:spcPct val="20000"/>
              </a:spcBef>
              <a:buFont typeface="Arial" pitchFamily="34" charset="0"/>
              <a:buChar char="•"/>
              <a:defRPr sz="2200" kern="1200">
                <a:solidFill>
                  <a:schemeClr val="tx1"/>
                </a:solidFill>
                <a:latin typeface="+mn-lt"/>
                <a:ea typeface="+mn-ea"/>
                <a:cs typeface="+mn-cs"/>
              </a:defRPr>
            </a:lvl9pPr>
          </a:lstStyle>
          <a:p>
            <a:pPr marL="0" indent="0" algn="ctr" eaLnBrk="0" latinLnBrk="0" hangingPunct="0"/>
            <a:r>
              <a:rPr lang="fr-FR" i="0" dirty="0">
                <a:latin typeface="Times New Roman" panose="02020603050405020304" pitchFamily="18" charset="0"/>
                <a:cs typeface="Times New Roman" panose="02020603050405020304" pitchFamily="18" charset="0"/>
              </a:rPr>
              <a:t> L’atténuation traite des causes du changement climatique (l’accumulation de gaz à effet de serre dans l’atmosphère) .Alors que ,l’adaptation concerne les impacts du changement climatique</a:t>
            </a:r>
            <a:endParaRPr lang="fr-M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2333978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cobam-f1">
            <a:extLst>
              <a:ext uri="{FF2B5EF4-FFF2-40B4-BE49-F238E27FC236}">
                <a16:creationId xmlns:a16="http://schemas.microsoft.com/office/drawing/2014/main" id="{9207D60F-22B5-B5A1-A00A-D5D821E0E8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4342" y="1288473"/>
            <a:ext cx="5666892" cy="540327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64398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2D2A364-DD30-E321-2419-06BFF1531312}"/>
              </a:ext>
            </a:extLst>
          </p:cNvPr>
          <p:cNvSpPr>
            <a:spLocks noGrp="1"/>
          </p:cNvSpPr>
          <p:nvPr>
            <p:ph type="title"/>
          </p:nvPr>
        </p:nvSpPr>
        <p:spPr/>
        <p:txBody>
          <a:bodyPr>
            <a:normAutofit/>
          </a:bodyPr>
          <a:lstStyle/>
          <a:p>
            <a:r>
              <a:rPr lang="fr-FR" altLang="fr-FR" sz="3100" dirty="0">
                <a:latin typeface="Times New Roman" panose="02020603050405020304" pitchFamily="18" charset="0"/>
                <a:cs typeface="Times New Roman" panose="02020603050405020304" pitchFamily="18" charset="0"/>
              </a:rPr>
              <a:t>Méthodes d’adaptation</a:t>
            </a:r>
            <a:endParaRPr lang="fr-MA" dirty="0"/>
          </a:p>
        </p:txBody>
      </p:sp>
      <p:graphicFrame>
        <p:nvGraphicFramePr>
          <p:cNvPr id="2" name="Diagram 1">
            <a:extLst>
              <a:ext uri="{FF2B5EF4-FFF2-40B4-BE49-F238E27FC236}">
                <a16:creationId xmlns:a16="http://schemas.microsoft.com/office/drawing/2014/main" id="{B129D939-F5FA-41AF-77BB-F9D87F982AB2}"/>
              </a:ext>
            </a:extLst>
          </p:cNvPr>
          <p:cNvGraphicFramePr/>
          <p:nvPr>
            <p:extLst>
              <p:ext uri="{D42A27DB-BD31-4B8C-83A1-F6EECF244321}">
                <p14:modId xmlns:p14="http://schemas.microsoft.com/office/powerpoint/2010/main" val="769362738"/>
              </p:ext>
            </p:extLst>
          </p:nvPr>
        </p:nvGraphicFramePr>
        <p:xfrm>
          <a:off x="1427938" y="1302327"/>
          <a:ext cx="8893698" cy="54586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4597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9AB850F-9011-F2D4-5DFC-EB3E84B82B09}"/>
              </a:ext>
            </a:extLst>
          </p:cNvPr>
          <p:cNvSpPr>
            <a:spLocks noGrp="1"/>
          </p:cNvSpPr>
          <p:nvPr>
            <p:ph type="title"/>
          </p:nvPr>
        </p:nvSpPr>
        <p:spPr>
          <a:xfrm>
            <a:off x="609599" y="336914"/>
            <a:ext cx="10972801" cy="507244"/>
          </a:xfrm>
        </p:spPr>
        <p:txBody>
          <a:bodyPr>
            <a:normAutofit fontScale="90000"/>
          </a:bodyPr>
          <a:lstStyle/>
          <a:p>
            <a:pPr algn="just"/>
            <a:r>
              <a:rPr lang="fr-MA" altLang="en-US" sz="3400" dirty="0">
                <a:latin typeface="Times New Roman" panose="02020603050405020304" pitchFamily="18" charset="0"/>
                <a:cs typeface="Times New Roman" panose="02020603050405020304" pitchFamily="18" charset="0"/>
              </a:rPr>
              <a:t>Méthodes d’atténuation</a:t>
            </a:r>
            <a:endParaRPr lang="fr-MA" dirty="0">
              <a:latin typeface="Times New Roman" panose="02020603050405020304" pitchFamily="18" charset="0"/>
              <a:cs typeface="Times New Roman" panose="02020603050405020304" pitchFamily="18" charset="0"/>
            </a:endParaRPr>
          </a:p>
        </p:txBody>
      </p:sp>
      <p:graphicFrame>
        <p:nvGraphicFramePr>
          <p:cNvPr id="4" name="Diagram 3">
            <a:extLst>
              <a:ext uri="{FF2B5EF4-FFF2-40B4-BE49-F238E27FC236}">
                <a16:creationId xmlns:a16="http://schemas.microsoft.com/office/drawing/2014/main" id="{5B40490A-B8E5-090F-3366-7F82A8FC2B4F}"/>
              </a:ext>
            </a:extLst>
          </p:cNvPr>
          <p:cNvGraphicFramePr/>
          <p:nvPr>
            <p:extLst>
              <p:ext uri="{D42A27DB-BD31-4B8C-83A1-F6EECF244321}">
                <p14:modId xmlns:p14="http://schemas.microsoft.com/office/powerpoint/2010/main" val="2532544893"/>
              </p:ext>
            </p:extLst>
          </p:nvPr>
        </p:nvGraphicFramePr>
        <p:xfrm>
          <a:off x="232013" y="1292872"/>
          <a:ext cx="11655187" cy="5565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B1D150F-5E29-84DB-CC52-33E6E6319BD7}"/>
              </a:ext>
            </a:extLst>
          </p:cNvPr>
          <p:cNvSpPr txBox="1"/>
          <p:nvPr/>
        </p:nvSpPr>
        <p:spPr>
          <a:xfrm>
            <a:off x="609597" y="1683056"/>
            <a:ext cx="9066665" cy="369332"/>
          </a:xfrm>
          <a:prstGeom prst="rect">
            <a:avLst/>
          </a:prstGeom>
          <a:noFill/>
        </p:spPr>
        <p:txBody>
          <a:bodyPr wrap="square">
            <a:spAutoFit/>
          </a:bodyPr>
          <a:lstStyle/>
          <a:p>
            <a:pPr algn="just"/>
            <a:r>
              <a:rPr lang="fr-FR" dirty="0">
                <a:solidFill>
                  <a:srgbClr val="555555"/>
                </a:solidFill>
                <a:latin typeface="Times New Roman" panose="02020603050405020304" pitchFamily="18" charset="0"/>
                <a:ea typeface="맑은 고딕"/>
                <a:cs typeface="Times New Roman" panose="02020603050405020304" pitchFamily="18" charset="0"/>
              </a:rPr>
              <a:t>Les deux principales méthodes d’atténuation sont les suivantes :</a:t>
            </a:r>
          </a:p>
        </p:txBody>
      </p:sp>
    </p:spTree>
    <p:extLst>
      <p:ext uri="{BB962C8B-B14F-4D97-AF65-F5344CB8AC3E}">
        <p14:creationId xmlns:p14="http://schemas.microsoft.com/office/powerpoint/2010/main" val="38052796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9E9B139-68BB-B70B-7033-1D9FCF1CACC9}"/>
              </a:ext>
            </a:extLst>
          </p:cNvPr>
          <p:cNvSpPr>
            <a:spLocks noGrp="1"/>
          </p:cNvSpPr>
          <p:nvPr>
            <p:ph idx="1"/>
          </p:nvPr>
        </p:nvSpPr>
        <p:spPr>
          <a:xfrm>
            <a:off x="563215" y="2992287"/>
            <a:ext cx="11251097" cy="1726320"/>
          </a:xfrm>
        </p:spPr>
        <p:txBody>
          <a:bodyPr>
            <a:normAutofit fontScale="85000" lnSpcReduction="10000"/>
          </a:bodyPr>
          <a:lstStyle/>
          <a:p>
            <a:pPr algn="just" eaLnBrk="0" latinLnBrk="0" hangingPunct="0"/>
            <a:r>
              <a:rPr lang="fr-FR" sz="1800" b="1" i="0" dirty="0">
                <a:solidFill>
                  <a:srgbClr val="000000"/>
                </a:solidFill>
                <a:effectLst/>
                <a:latin typeface="Times New Roman" panose="02020603050405020304" pitchFamily="18" charset="0"/>
                <a:cs typeface="Times New Roman" panose="02020603050405020304" pitchFamily="18" charset="0"/>
              </a:rPr>
              <a:t>Le Protocole de Kyoto</a:t>
            </a:r>
            <a:r>
              <a:rPr lang="fr-FR" sz="1800" b="0" i="0" dirty="0">
                <a:solidFill>
                  <a:srgbClr val="000000"/>
                </a:solidFill>
                <a:effectLst/>
                <a:latin typeface="Times New Roman" panose="02020603050405020304" pitchFamily="18" charset="0"/>
                <a:cs typeface="Times New Roman" panose="02020603050405020304" pitchFamily="18" charset="0"/>
              </a:rPr>
              <a:t>: avait comme objectif de réduire les émissions des GES et distinguait deux catégories de pays:</a:t>
            </a:r>
          </a:p>
          <a:p>
            <a:pPr algn="just" eaLnBrk="0" latinLnBrk="0" hangingPunct="0">
              <a:buFont typeface="Arial" panose="020B0604020202020204" pitchFamily="34" charset="0"/>
              <a:buChar char="•"/>
            </a:pPr>
            <a:endParaRPr lang="fr-FR" sz="1800" b="0" i="0" dirty="0">
              <a:solidFill>
                <a:srgbClr val="000000"/>
              </a:solidFill>
              <a:effectLst/>
              <a:latin typeface="Times New Roman" panose="02020603050405020304" pitchFamily="18" charset="0"/>
              <a:cs typeface="Times New Roman" panose="02020603050405020304" pitchFamily="18" charset="0"/>
            </a:endParaRPr>
          </a:p>
          <a:p>
            <a:pPr algn="just" eaLnBrk="0" latinLnBrk="0" hangingPunct="0">
              <a:buFont typeface="Arial" panose="020B0604020202020204" pitchFamily="34" charset="0"/>
              <a:buChar char="•"/>
            </a:pPr>
            <a:r>
              <a:rPr lang="fr-FR" sz="1800" b="0" i="0" dirty="0">
                <a:solidFill>
                  <a:srgbClr val="000000"/>
                </a:solidFill>
                <a:effectLst/>
                <a:latin typeface="Times New Roman" panose="02020603050405020304" pitchFamily="18" charset="0"/>
                <a:cs typeface="Times New Roman" panose="02020603050405020304" pitchFamily="18" charset="0"/>
              </a:rPr>
              <a:t>Les pays industrialisés avec </a:t>
            </a:r>
            <a:r>
              <a:rPr lang="fr-FR" sz="1800" b="1" i="0" dirty="0">
                <a:solidFill>
                  <a:srgbClr val="FF0000"/>
                </a:solidFill>
                <a:effectLst/>
                <a:latin typeface="Times New Roman" panose="02020603050405020304" pitchFamily="18" charset="0"/>
                <a:cs typeface="Times New Roman" panose="02020603050405020304" pitchFamily="18" charset="0"/>
              </a:rPr>
              <a:t>des objectifs d’émissions contraignants</a:t>
            </a:r>
            <a:r>
              <a:rPr lang="fr-FR" sz="1800" b="0" i="0" dirty="0">
                <a:solidFill>
                  <a:srgbClr val="000000"/>
                </a:solidFill>
                <a:effectLst/>
                <a:latin typeface="Times New Roman" panose="02020603050405020304" pitchFamily="18" charset="0"/>
                <a:cs typeface="Times New Roman" panose="02020603050405020304" pitchFamily="18" charset="0"/>
              </a:rPr>
              <a:t>:</a:t>
            </a:r>
            <a:r>
              <a:rPr lang="fr-FR" sz="1800" i="0" dirty="0">
                <a:solidFill>
                  <a:srgbClr val="000000"/>
                </a:solidFill>
                <a:latin typeface="Times New Roman" panose="02020603050405020304" pitchFamily="18" charset="0"/>
                <a:cs typeface="Times New Roman" panose="02020603050405020304" pitchFamily="18" charset="0"/>
              </a:rPr>
              <a:t> </a:t>
            </a:r>
            <a:r>
              <a:rPr lang="fr-FR" sz="1800" b="0" i="0" dirty="0">
                <a:solidFill>
                  <a:srgbClr val="000000"/>
                </a:solidFill>
                <a:effectLst/>
                <a:latin typeface="Times New Roman" panose="02020603050405020304" pitchFamily="18" charset="0"/>
                <a:cs typeface="Times New Roman" panose="02020603050405020304" pitchFamily="18" charset="0"/>
              </a:rPr>
              <a:t>Europe de l’Est et l’Ouest, Canada, Japon, Nouveau Zélande, Russie, Ukraine</a:t>
            </a:r>
          </a:p>
          <a:p>
            <a:pPr algn="just" eaLnBrk="0" latinLnBrk="0" hangingPunct="0">
              <a:buFont typeface="Arial" panose="020B0604020202020204" pitchFamily="34" charset="0"/>
              <a:buChar char="•"/>
            </a:pPr>
            <a:endParaRPr lang="fr-FR" sz="1800" b="0" i="0" dirty="0">
              <a:solidFill>
                <a:srgbClr val="000000"/>
              </a:solidFill>
              <a:effectLst/>
              <a:latin typeface="Times New Roman" panose="02020603050405020304" pitchFamily="18" charset="0"/>
              <a:cs typeface="Times New Roman" panose="02020603050405020304" pitchFamily="18" charset="0"/>
            </a:endParaRPr>
          </a:p>
          <a:p>
            <a:pPr algn="just" eaLnBrk="0" latinLnBrk="0" hangingPunct="0">
              <a:buFont typeface="Arial" panose="020B0604020202020204" pitchFamily="34" charset="0"/>
              <a:buChar char="•"/>
            </a:pPr>
            <a:r>
              <a:rPr lang="fr-FR" sz="1800" b="0" i="0" dirty="0">
                <a:solidFill>
                  <a:srgbClr val="000000"/>
                </a:solidFill>
                <a:effectLst/>
                <a:latin typeface="Times New Roman" panose="02020603050405020304" pitchFamily="18" charset="0"/>
                <a:cs typeface="Times New Roman" panose="02020603050405020304" pitchFamily="18" charset="0"/>
              </a:rPr>
              <a:t>Les Pays en voie de développement qui participent </a:t>
            </a:r>
            <a:r>
              <a:rPr lang="fr-FR" sz="1800" b="1" i="0" dirty="0">
                <a:solidFill>
                  <a:srgbClr val="FF0000"/>
                </a:solidFill>
                <a:effectLst/>
                <a:latin typeface="Times New Roman" panose="02020603050405020304" pitchFamily="18" charset="0"/>
                <a:cs typeface="Times New Roman" panose="02020603050405020304" pitchFamily="18" charset="0"/>
              </a:rPr>
              <a:t>volontairement</a:t>
            </a:r>
            <a:r>
              <a:rPr lang="fr-FR" sz="1800" b="0" i="0" dirty="0">
                <a:solidFill>
                  <a:srgbClr val="000000"/>
                </a:solidFill>
                <a:effectLst/>
                <a:latin typeface="Times New Roman" panose="02020603050405020304" pitchFamily="18" charset="0"/>
                <a:cs typeface="Times New Roman" panose="02020603050405020304" pitchFamily="18" charset="0"/>
              </a:rPr>
              <a:t>:</a:t>
            </a:r>
            <a:r>
              <a:rPr lang="fr-FR" sz="1800" i="0" dirty="0">
                <a:solidFill>
                  <a:srgbClr val="000000"/>
                </a:solidFill>
                <a:latin typeface="Times New Roman" panose="02020603050405020304" pitchFamily="18" charset="0"/>
                <a:cs typeface="Times New Roman" panose="02020603050405020304" pitchFamily="18" charset="0"/>
              </a:rPr>
              <a:t> </a:t>
            </a:r>
            <a:r>
              <a:rPr lang="fr-FR" sz="1800" b="0" i="0" dirty="0">
                <a:solidFill>
                  <a:srgbClr val="000000"/>
                </a:solidFill>
                <a:effectLst/>
                <a:latin typeface="Times New Roman" panose="02020603050405020304" pitchFamily="18" charset="0"/>
                <a:cs typeface="Times New Roman" panose="02020603050405020304" pitchFamily="18" charset="0"/>
              </a:rPr>
              <a:t>Chine, Inde, Afrique du Sud, Philippines, Uruguay, Brésil, etc.</a:t>
            </a:r>
            <a:r>
              <a:rPr lang="fr-FR" dirty="0">
                <a:latin typeface="Times New Roman" panose="02020603050405020304" pitchFamily="18" charset="0"/>
                <a:cs typeface="Times New Roman" panose="02020603050405020304" pitchFamily="18" charset="0"/>
              </a:rPr>
              <a:t> </a:t>
            </a:r>
            <a:endParaRPr lang="fr-MA"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0C867F43-A319-85D3-A396-8586F845B198}"/>
              </a:ext>
            </a:extLst>
          </p:cNvPr>
          <p:cNvSpPr>
            <a:spLocks noGrp="1"/>
          </p:cNvSpPr>
          <p:nvPr>
            <p:ph type="title"/>
          </p:nvPr>
        </p:nvSpPr>
        <p:spPr/>
        <p:txBody>
          <a:bodyPr/>
          <a:lstStyle/>
          <a:p>
            <a:pPr algn="just" eaLnBrk="0" latinLnBrk="0" hangingPunct="0"/>
            <a:r>
              <a:rPr lang="fr-MA" dirty="0">
                <a:latin typeface="Times New Roman" panose="02020603050405020304" pitchFamily="18" charset="0"/>
                <a:cs typeface="Times New Roman" panose="02020603050405020304" pitchFamily="18" charset="0"/>
              </a:rPr>
              <a:t>Le prototype Kyoto</a:t>
            </a:r>
          </a:p>
        </p:txBody>
      </p:sp>
      <p:sp>
        <p:nvSpPr>
          <p:cNvPr id="5" name="TextBox 4">
            <a:extLst>
              <a:ext uri="{FF2B5EF4-FFF2-40B4-BE49-F238E27FC236}">
                <a16:creationId xmlns:a16="http://schemas.microsoft.com/office/drawing/2014/main" id="{82C1EC8B-F6B3-CBC1-341F-E697959309FB}"/>
              </a:ext>
            </a:extLst>
          </p:cNvPr>
          <p:cNvSpPr txBox="1"/>
          <p:nvPr/>
        </p:nvSpPr>
        <p:spPr>
          <a:xfrm>
            <a:off x="543340" y="2052569"/>
            <a:ext cx="11270972" cy="646331"/>
          </a:xfrm>
          <a:prstGeom prst="rect">
            <a:avLst/>
          </a:prstGeom>
          <a:noFill/>
        </p:spPr>
        <p:txBody>
          <a:bodyPr wrap="square">
            <a:spAutoFit/>
          </a:bodyPr>
          <a:lstStyle/>
          <a:p>
            <a:pPr indent="360363" algn="just" eaLnBrk="0" latinLnBrk="0" hangingPunct="0"/>
            <a:r>
              <a:rPr lang="fr-FR" dirty="0">
                <a:solidFill>
                  <a:srgbClr val="222222"/>
                </a:solidFill>
                <a:latin typeface="Times New Roman" panose="02020603050405020304" pitchFamily="18" charset="0"/>
                <a:ea typeface="맑은 고딕"/>
                <a:cs typeface="Times New Roman" panose="02020603050405020304" pitchFamily="18" charset="0"/>
              </a:rPr>
              <a:t>Le Protocole de Kyoto est signé en 1997 lors de la COP3, comme protocole additionnel – et première application contraignante – à la Convention sur le climat de 1992. Il entre en vigueur en 2005, suite à sa ratification par la Russie.</a:t>
            </a:r>
            <a:endParaRPr lang="fr-MA" dirty="0">
              <a:solidFill>
                <a:prstClr val="black"/>
              </a:solidFill>
              <a:latin typeface="Times New Roman" panose="02020603050405020304" pitchFamily="18" charset="0"/>
              <a:ea typeface="맑은 고딕"/>
              <a:cs typeface="Times New Roman" panose="02020603050405020304" pitchFamily="18" charset="0"/>
            </a:endParaRPr>
          </a:p>
        </p:txBody>
      </p:sp>
      <p:sp>
        <p:nvSpPr>
          <p:cNvPr id="7" name="TextBox 6">
            <a:extLst>
              <a:ext uri="{FF2B5EF4-FFF2-40B4-BE49-F238E27FC236}">
                <a16:creationId xmlns:a16="http://schemas.microsoft.com/office/drawing/2014/main" id="{45111B6F-22D2-BB7C-FE64-104BB1EF99B9}"/>
              </a:ext>
            </a:extLst>
          </p:cNvPr>
          <p:cNvSpPr txBox="1"/>
          <p:nvPr/>
        </p:nvSpPr>
        <p:spPr>
          <a:xfrm>
            <a:off x="609600" y="5008643"/>
            <a:ext cx="11204712" cy="923330"/>
          </a:xfrm>
          <a:prstGeom prst="rect">
            <a:avLst/>
          </a:prstGeom>
          <a:noFill/>
        </p:spPr>
        <p:txBody>
          <a:bodyPr wrap="square">
            <a:spAutoFit/>
          </a:bodyPr>
          <a:lstStyle/>
          <a:p>
            <a:pPr indent="263525" algn="just" eaLnBrk="0" latinLnBrk="0" hangingPunct="0"/>
            <a:r>
              <a:rPr lang="fr-FR" dirty="0">
                <a:solidFill>
                  <a:srgbClr val="222222"/>
                </a:solidFill>
                <a:latin typeface="Times New Roman" panose="02020603050405020304" pitchFamily="18" charset="0"/>
                <a:ea typeface="맑은 고딕"/>
                <a:cs typeface="Times New Roman" panose="02020603050405020304" pitchFamily="18" charset="0"/>
              </a:rPr>
              <a:t>Il comprend des engagements contraignants pour 38 pays industrialisés, avec un objectif de réduction moyenne de 5,2 % entre 2008 et 2012, par rapport aux émissions de 1990. En revanche, les pays en développement comme le Brésil, la Chine ou l’Inde, sont parties au protocole mais ne sont pas soumis à la réduction d’émissions.</a:t>
            </a:r>
            <a:endParaRPr lang="fr-MA" dirty="0">
              <a:solidFill>
                <a:prstClr val="black"/>
              </a:solidFill>
              <a:latin typeface="Times New Roman" panose="02020603050405020304" pitchFamily="18" charset="0"/>
              <a:ea typeface="맑은 고딕"/>
              <a:cs typeface="Times New Roman" panose="02020603050405020304" pitchFamily="18" charset="0"/>
            </a:endParaRPr>
          </a:p>
        </p:txBody>
      </p:sp>
    </p:spTree>
    <p:extLst>
      <p:ext uri="{BB962C8B-B14F-4D97-AF65-F5344CB8AC3E}">
        <p14:creationId xmlns:p14="http://schemas.microsoft.com/office/powerpoint/2010/main" val="39332332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0F510539-1BB6-FD46-F910-DFA7E323A970}"/>
              </a:ext>
            </a:extLst>
          </p:cNvPr>
          <p:cNvGraphicFramePr>
            <a:graphicFrameLocks noGrp="1"/>
          </p:cNvGraphicFramePr>
          <p:nvPr>
            <p:ph idx="1"/>
            <p:extLst>
              <p:ext uri="{D42A27DB-BD31-4B8C-83A1-F6EECF244321}">
                <p14:modId xmlns:p14="http://schemas.microsoft.com/office/powerpoint/2010/main" val="2799435752"/>
              </p:ext>
            </p:extLst>
          </p:nvPr>
        </p:nvGraphicFramePr>
        <p:xfrm>
          <a:off x="609600" y="1485900"/>
          <a:ext cx="10972800" cy="4822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a:extLst>
              <a:ext uri="{FF2B5EF4-FFF2-40B4-BE49-F238E27FC236}">
                <a16:creationId xmlns:a16="http://schemas.microsoft.com/office/drawing/2014/main" id="{6C99BC6A-2D59-5DF7-E1E0-E591F698ED59}"/>
              </a:ext>
            </a:extLst>
          </p:cNvPr>
          <p:cNvSpPr>
            <a:spLocks noGrp="1"/>
          </p:cNvSpPr>
          <p:nvPr>
            <p:ph type="title"/>
          </p:nvPr>
        </p:nvSpPr>
        <p:spPr>
          <a:xfrm>
            <a:off x="881268" y="195120"/>
            <a:ext cx="10701131" cy="1050583"/>
          </a:xfrm>
        </p:spPr>
        <p:txBody>
          <a:bodyPr>
            <a:normAutofit fontScale="90000"/>
          </a:bodyPr>
          <a:lstStyle/>
          <a:p>
            <a:pPr eaLnBrk="0" latinLnBrk="0" hangingPunct="0"/>
            <a:r>
              <a:rPr lang="fr-MA" altLang="en-US" dirty="0">
                <a:latin typeface="Times New Roman" panose="02020603050405020304" pitchFamily="18" charset="0"/>
                <a:cs typeface="Times New Roman" panose="02020603050405020304" pitchFamily="18" charset="0"/>
              </a:rPr>
              <a:t>Les trois mécanismes flexibles du prototype KYOTO</a:t>
            </a:r>
          </a:p>
        </p:txBody>
      </p:sp>
    </p:spTree>
    <p:extLst>
      <p:ext uri="{BB962C8B-B14F-4D97-AF65-F5344CB8AC3E}">
        <p14:creationId xmlns:p14="http://schemas.microsoft.com/office/powerpoint/2010/main" val="84760711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96E68B9-8997-57E1-672E-6BB35EEF497E}"/>
              </a:ext>
            </a:extLst>
          </p:cNvPr>
          <p:cNvSpPr>
            <a:spLocks noGrp="1"/>
          </p:cNvSpPr>
          <p:nvPr>
            <p:ph idx="1"/>
          </p:nvPr>
        </p:nvSpPr>
        <p:spPr>
          <a:xfrm>
            <a:off x="737301" y="2189409"/>
            <a:ext cx="11211338" cy="2834972"/>
          </a:xfrm>
        </p:spPr>
        <p:txBody>
          <a:bodyPr>
            <a:normAutofit/>
          </a:bodyPr>
          <a:lstStyle/>
          <a:p>
            <a:pPr marL="457200" indent="-457200">
              <a:buFont typeface="Wingdings" panose="05000000000000000000" pitchFamily="2" charset="2"/>
              <a:buChar char="ü"/>
            </a:pPr>
            <a:r>
              <a:rPr lang="fr-FR" altLang="en-US" sz="2800" i="0" dirty="0">
                <a:solidFill>
                  <a:srgbClr val="000000"/>
                </a:solidFill>
                <a:latin typeface="Times New Roman" panose="02020603050405020304" pitchFamily="18" charset="0"/>
                <a:cs typeface="Times New Roman" panose="02020603050405020304" pitchFamily="18" charset="0"/>
              </a:rPr>
              <a:t>Une réduction des émissions en GES plus rentable</a:t>
            </a:r>
          </a:p>
          <a:p>
            <a:pPr marL="457200" indent="-457200">
              <a:buFont typeface="Wingdings" panose="05000000000000000000" pitchFamily="2" charset="2"/>
              <a:buChar char="ü"/>
            </a:pPr>
            <a:r>
              <a:rPr lang="fr-FR" altLang="en-US" sz="2800" i="0" dirty="0">
                <a:solidFill>
                  <a:srgbClr val="000000"/>
                </a:solidFill>
                <a:latin typeface="Times New Roman" panose="02020603050405020304" pitchFamily="18" charset="0"/>
                <a:cs typeface="Times New Roman" panose="02020603050405020304" pitchFamily="18" charset="0"/>
              </a:rPr>
              <a:t>Contribution au développement durable des pays hôtes</a:t>
            </a:r>
            <a:br>
              <a:rPr lang="fr-FR" altLang="en-US" sz="2800" i="0" dirty="0">
                <a:solidFill>
                  <a:srgbClr val="000000"/>
                </a:solidFill>
                <a:latin typeface="Times New Roman" panose="02020603050405020304" pitchFamily="18" charset="0"/>
                <a:cs typeface="Times New Roman" panose="02020603050405020304" pitchFamily="18" charset="0"/>
              </a:rPr>
            </a:br>
            <a:endParaRPr lang="fr-FR" altLang="en-US" sz="2800" i="0" dirty="0">
              <a:solidFill>
                <a:srgbClr val="000000"/>
              </a:solidFill>
              <a:latin typeface="Times New Roman" panose="02020603050405020304" pitchFamily="18" charset="0"/>
              <a:cs typeface="Times New Roman" panose="02020603050405020304" pitchFamily="18" charset="0"/>
            </a:endParaRPr>
          </a:p>
          <a:p>
            <a:pPr marL="0" indent="0"/>
            <a:endParaRPr lang="fr-MA" sz="3200" dirty="0"/>
          </a:p>
        </p:txBody>
      </p:sp>
      <p:sp>
        <p:nvSpPr>
          <p:cNvPr id="3" name="Title 2">
            <a:extLst>
              <a:ext uri="{FF2B5EF4-FFF2-40B4-BE49-F238E27FC236}">
                <a16:creationId xmlns:a16="http://schemas.microsoft.com/office/drawing/2014/main" id="{23192422-63CA-2752-7811-DBB69FE27CC8}"/>
              </a:ext>
            </a:extLst>
          </p:cNvPr>
          <p:cNvSpPr>
            <a:spLocks noGrp="1"/>
          </p:cNvSpPr>
          <p:nvPr>
            <p:ph type="title"/>
          </p:nvPr>
        </p:nvSpPr>
        <p:spPr/>
        <p:txBody>
          <a:bodyPr>
            <a:normAutofit/>
          </a:bodyPr>
          <a:lstStyle/>
          <a:p>
            <a:r>
              <a:rPr lang="fr-MA" altLang="en-US" dirty="0">
                <a:latin typeface="Times New Roman" panose="02020603050405020304" pitchFamily="18" charset="0"/>
                <a:cs typeface="Times New Roman" panose="02020603050405020304" pitchFamily="18" charset="0"/>
              </a:rPr>
              <a:t>Les objectifs de MDP</a:t>
            </a:r>
          </a:p>
        </p:txBody>
      </p:sp>
    </p:spTree>
    <p:extLst>
      <p:ext uri="{BB962C8B-B14F-4D97-AF65-F5344CB8AC3E}">
        <p14:creationId xmlns:p14="http://schemas.microsoft.com/office/powerpoint/2010/main" val="24370033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61" name="Rectangle 60"/>
          <p:cNvSpPr/>
          <p:nvPr/>
        </p:nvSpPr>
        <p:spPr>
          <a:xfrm>
            <a:off x="3339548" y="0"/>
            <a:ext cx="1616172" cy="3657600"/>
          </a:xfrm>
          <a:prstGeom prst="rect">
            <a:avLst/>
          </a:prstGeom>
          <a:solidFill>
            <a:srgbClr val="FF9E53"/>
          </a:solidFill>
          <a:ln>
            <a:solidFill>
              <a:srgbClr val="FF9E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fr-FR">
              <a:solidFill>
                <a:srgbClr val="FFFFFF"/>
              </a:solidFill>
            </a:endParaRPr>
          </a:p>
        </p:txBody>
      </p:sp>
      <p:sp>
        <p:nvSpPr>
          <p:cNvPr id="74" name="Google Shape;224;p34"/>
          <p:cNvSpPr txBox="1">
            <a:spLocks noGrp="1"/>
          </p:cNvSpPr>
          <p:nvPr>
            <p:ph type="title" idx="4294967295"/>
          </p:nvPr>
        </p:nvSpPr>
        <p:spPr>
          <a:xfrm>
            <a:off x="7657351" y="1124528"/>
            <a:ext cx="1670663" cy="1522400"/>
          </a:xfrm>
          <a:prstGeom prst="rect">
            <a:avLst/>
          </a:prstGeom>
        </p:spPr>
        <p:txBody>
          <a:bodyPr spcFirstLastPara="1" wrap="square" lIns="121900" tIns="121900" rIns="121900" bIns="121900" anchor="b" anchorCtr="0">
            <a:noAutofit/>
          </a:bodyPr>
          <a:lstStyle/>
          <a:p>
            <a:pPr algn="r">
              <a:lnSpc>
                <a:spcPct val="90000"/>
              </a:lnSpc>
              <a:buClr>
                <a:schemeClr val="dk1"/>
              </a:buClr>
              <a:buSzPts val="7200"/>
            </a:pPr>
            <a:r>
              <a:rPr lang="en" sz="9600" b="1" kern="1200" dirty="0">
                <a:solidFill>
                  <a:srgbClr val="FF9E53"/>
                </a:solidFill>
                <a:latin typeface="+mj-lt"/>
                <a:ea typeface="+mj-ea"/>
                <a:cs typeface="+mj-cs"/>
                <a:sym typeface="Montserrat"/>
              </a:rPr>
              <a:t>01</a:t>
            </a:r>
            <a:endParaRPr sz="9600" b="1" kern="1200" dirty="0">
              <a:solidFill>
                <a:srgbClr val="FF9E53"/>
              </a:solidFill>
              <a:latin typeface="+mj-lt"/>
              <a:ea typeface="+mj-ea"/>
              <a:cs typeface="+mj-cs"/>
              <a:sym typeface="Montserrat"/>
            </a:endParaRPr>
          </a:p>
        </p:txBody>
      </p:sp>
      <p:sp>
        <p:nvSpPr>
          <p:cNvPr id="75" name="Google Shape;222;p34"/>
          <p:cNvSpPr txBox="1">
            <a:spLocks noGrp="1"/>
          </p:cNvSpPr>
          <p:nvPr>
            <p:ph type="title"/>
          </p:nvPr>
        </p:nvSpPr>
        <p:spPr>
          <a:xfrm>
            <a:off x="4955720" y="2646928"/>
            <a:ext cx="6921608" cy="2133072"/>
          </a:xfrm>
          <a:prstGeom prst="rect">
            <a:avLst/>
          </a:prstGeom>
        </p:spPr>
        <p:txBody>
          <a:bodyPr spcFirstLastPara="1" wrap="square" lIns="121900" tIns="121900" rIns="121900" bIns="121900" anchor="ctr" anchorCtr="0">
            <a:noAutofit/>
          </a:bodyPr>
          <a:lstStyle/>
          <a:p>
            <a:pPr algn="ctr">
              <a:lnSpc>
                <a:spcPct val="90000"/>
              </a:lnSpc>
              <a:buSzPts val="7200"/>
            </a:pPr>
            <a:r>
              <a:rPr lang="fr-FR" sz="4800" i="1" kern="1200" dirty="0">
                <a:solidFill>
                  <a:srgbClr val="FF9E53"/>
                </a:solidFill>
                <a:latin typeface="Algerian" panose="04020705040A02060702" pitchFamily="82" charset="0"/>
                <a:ea typeface="+mn-ea"/>
                <a:cs typeface="+mn-cs"/>
              </a:rPr>
              <a:t>Les pluies acides et la pollution de l’air </a:t>
            </a:r>
          </a:p>
        </p:txBody>
      </p:sp>
      <p:sp>
        <p:nvSpPr>
          <p:cNvPr id="4" name="Rectangle 3"/>
          <p:cNvSpPr/>
          <p:nvPr/>
        </p:nvSpPr>
        <p:spPr>
          <a:xfrm>
            <a:off x="1855305" y="3657599"/>
            <a:ext cx="1484243" cy="1481071"/>
          </a:xfrm>
          <a:prstGeom prst="rect">
            <a:avLst/>
          </a:prstGeom>
          <a:solidFill>
            <a:srgbClr val="FF9E53"/>
          </a:solidFill>
          <a:ln>
            <a:solidFill>
              <a:srgbClr val="FF9E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fr-FR">
              <a:solidFill>
                <a:srgbClr val="FFFFFF"/>
              </a:solidFill>
            </a:endParaRPr>
          </a:p>
        </p:txBody>
      </p:sp>
      <p:pic>
        <p:nvPicPr>
          <p:cNvPr id="3" name="Image 2"/>
          <p:cNvPicPr>
            <a:picLocks noChangeAspect="1"/>
          </p:cNvPicPr>
          <p:nvPr/>
        </p:nvPicPr>
        <p:blipFill>
          <a:blip r:embed="rId3"/>
          <a:stretch>
            <a:fillRect/>
          </a:stretch>
        </p:blipFill>
        <p:spPr>
          <a:xfrm>
            <a:off x="258293" y="147526"/>
            <a:ext cx="2905125" cy="1571625"/>
          </a:xfrm>
          <a:prstGeom prst="rect">
            <a:avLst/>
          </a:prstGeom>
        </p:spPr>
      </p:pic>
      <p:pic>
        <p:nvPicPr>
          <p:cNvPr id="5" name="Image 4"/>
          <p:cNvPicPr>
            <a:picLocks noChangeAspect="1"/>
          </p:cNvPicPr>
          <p:nvPr/>
        </p:nvPicPr>
        <p:blipFill>
          <a:blip r:embed="rId4"/>
          <a:stretch>
            <a:fillRect/>
          </a:stretch>
        </p:blipFill>
        <p:spPr>
          <a:xfrm>
            <a:off x="234480" y="1885728"/>
            <a:ext cx="2952750" cy="1552575"/>
          </a:xfrm>
          <a:prstGeom prst="rect">
            <a:avLst/>
          </a:prstGeom>
        </p:spPr>
      </p:pic>
      <p:pic>
        <p:nvPicPr>
          <p:cNvPr id="9" name="Image 8"/>
          <p:cNvPicPr>
            <a:picLocks noChangeAspect="1"/>
          </p:cNvPicPr>
          <p:nvPr/>
        </p:nvPicPr>
        <p:blipFill>
          <a:blip r:embed="rId3"/>
          <a:stretch>
            <a:fillRect/>
          </a:stretch>
        </p:blipFill>
        <p:spPr>
          <a:xfrm>
            <a:off x="258293" y="108889"/>
            <a:ext cx="2905125" cy="1571625"/>
          </a:xfrm>
          <a:prstGeom prst="rect">
            <a:avLst/>
          </a:prstGeom>
        </p:spPr>
      </p:pic>
    </p:spTree>
    <p:extLst>
      <p:ext uri="{BB962C8B-B14F-4D97-AF65-F5344CB8AC3E}">
        <p14:creationId xmlns:p14="http://schemas.microsoft.com/office/powerpoint/2010/main" val="24353398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36A467C-7815-5A83-E526-BF04D090CA4D}"/>
              </a:ext>
            </a:extLst>
          </p:cNvPr>
          <p:cNvSpPr>
            <a:spLocks noGrp="1"/>
          </p:cNvSpPr>
          <p:nvPr>
            <p:ph type="title"/>
          </p:nvPr>
        </p:nvSpPr>
        <p:spPr/>
        <p:txBody>
          <a:bodyPr>
            <a:normAutofit/>
          </a:bodyPr>
          <a:lstStyle/>
          <a:p>
            <a:r>
              <a:rPr lang="fr-MA" altLang="en-US" dirty="0">
                <a:latin typeface="Times New Roman" panose="02020603050405020304" pitchFamily="18" charset="0"/>
                <a:cs typeface="Times New Roman" panose="02020603050405020304" pitchFamily="18" charset="0"/>
              </a:rPr>
              <a:t>Type de projet MDP</a:t>
            </a:r>
          </a:p>
        </p:txBody>
      </p:sp>
      <p:pic>
        <p:nvPicPr>
          <p:cNvPr id="5" name="Picture 4">
            <a:extLst>
              <a:ext uri="{FF2B5EF4-FFF2-40B4-BE49-F238E27FC236}">
                <a16:creationId xmlns:a16="http://schemas.microsoft.com/office/drawing/2014/main" id="{2DCB877D-965E-EA12-7825-D70CBB58A39F}"/>
              </a:ext>
            </a:extLst>
          </p:cNvPr>
          <p:cNvPicPr>
            <a:picLocks noChangeAspect="1"/>
          </p:cNvPicPr>
          <p:nvPr/>
        </p:nvPicPr>
        <p:blipFill rotWithShape="1">
          <a:blip r:embed="rId2"/>
          <a:srcRect l="1884" t="1968" r="68850" b="47942"/>
          <a:stretch/>
        </p:blipFill>
        <p:spPr>
          <a:xfrm>
            <a:off x="1814946" y="2036616"/>
            <a:ext cx="3602182" cy="38792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2" name="Picture 4">
            <a:extLst>
              <a:ext uri="{FF2B5EF4-FFF2-40B4-BE49-F238E27FC236}">
                <a16:creationId xmlns:a16="http://schemas.microsoft.com/office/drawing/2014/main" id="{8F97F257-1899-2C4D-6DAC-D3137B5B7D1C}"/>
              </a:ext>
            </a:extLst>
          </p:cNvPr>
          <p:cNvPicPr>
            <a:picLocks noChangeAspect="1"/>
          </p:cNvPicPr>
          <p:nvPr/>
        </p:nvPicPr>
        <p:blipFill rotWithShape="1">
          <a:blip r:embed="rId2"/>
          <a:srcRect l="33965" t="1968" r="33956" b="47942"/>
          <a:stretch/>
        </p:blipFill>
        <p:spPr>
          <a:xfrm>
            <a:off x="6927273" y="2036617"/>
            <a:ext cx="3602182" cy="387927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2630451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A1E27C-4F95-89D7-9576-411978CDBFC0}"/>
              </a:ext>
            </a:extLst>
          </p:cNvPr>
          <p:cNvSpPr>
            <a:spLocks noGrp="1"/>
          </p:cNvSpPr>
          <p:nvPr>
            <p:ph idx="1"/>
          </p:nvPr>
        </p:nvSpPr>
        <p:spPr>
          <a:xfrm>
            <a:off x="609600" y="1332836"/>
            <a:ext cx="7553738" cy="1549512"/>
          </a:xfrm>
        </p:spPr>
        <p:txBody>
          <a:bodyPr>
            <a:normAutofit/>
          </a:bodyPr>
          <a:lstStyle/>
          <a:p>
            <a:pPr marL="0" indent="0"/>
            <a:r>
              <a:rPr lang="fr-FR" sz="1800" b="0" i="0" dirty="0">
                <a:solidFill>
                  <a:srgbClr val="000000"/>
                </a:solidFill>
                <a:effectLst/>
                <a:latin typeface="Times New Roman" panose="02020603050405020304" pitchFamily="18" charset="0"/>
                <a:cs typeface="Times New Roman" panose="02020603050405020304" pitchFamily="18" charset="0"/>
              </a:rPr>
              <a:t>Parmi tous les projets enregistrés :</a:t>
            </a:r>
          </a:p>
          <a:p>
            <a:pPr marL="285750" indent="-285750">
              <a:buFont typeface="Wingdings" panose="05000000000000000000" pitchFamily="2" charset="2"/>
              <a:buChar char="ü"/>
            </a:pPr>
            <a:r>
              <a:rPr lang="fr-FR" sz="1800" i="0" dirty="0">
                <a:solidFill>
                  <a:srgbClr val="000000"/>
                </a:solidFill>
                <a:latin typeface="Times New Roman" panose="02020603050405020304" pitchFamily="18" charset="0"/>
                <a:cs typeface="Times New Roman" panose="02020603050405020304" pitchFamily="18" charset="0"/>
              </a:rPr>
              <a:t>P</a:t>
            </a:r>
            <a:r>
              <a:rPr lang="fr-FR" sz="1800" b="0" i="0" dirty="0">
                <a:solidFill>
                  <a:srgbClr val="000000"/>
                </a:solidFill>
                <a:effectLst/>
                <a:latin typeface="Times New Roman" panose="02020603050405020304" pitchFamily="18" charset="0"/>
                <a:cs typeface="Times New Roman" panose="02020603050405020304" pitchFamily="18" charset="0"/>
              </a:rPr>
              <a:t>lus de 75 % sont des projets des secteurs de l’énergie/industrie</a:t>
            </a:r>
          </a:p>
          <a:p>
            <a:pPr marL="285750" indent="-285750">
              <a:buFont typeface="Wingdings" panose="05000000000000000000" pitchFamily="2" charset="2"/>
              <a:buChar char="ü"/>
            </a:pPr>
            <a:r>
              <a:rPr lang="fr-FR" sz="1800" i="0" dirty="0">
                <a:solidFill>
                  <a:srgbClr val="000000"/>
                </a:solidFill>
                <a:latin typeface="Times New Roman" panose="02020603050405020304" pitchFamily="18" charset="0"/>
                <a:cs typeface="Times New Roman" panose="02020603050405020304" pitchFamily="18" charset="0"/>
              </a:rPr>
              <a:t>P</a:t>
            </a:r>
            <a:r>
              <a:rPr lang="fr-FR" sz="1800" b="0" i="0" dirty="0">
                <a:solidFill>
                  <a:srgbClr val="000000"/>
                </a:solidFill>
                <a:effectLst/>
                <a:latin typeface="Times New Roman" panose="02020603050405020304" pitchFamily="18" charset="0"/>
                <a:cs typeface="Times New Roman" panose="02020603050405020304" pitchFamily="18" charset="0"/>
              </a:rPr>
              <a:t>lus de 10% sont des projets de déchets</a:t>
            </a:r>
            <a:r>
              <a:rPr lang="fr-FR" dirty="0">
                <a:latin typeface="Times New Roman" panose="02020603050405020304" pitchFamily="18" charset="0"/>
                <a:cs typeface="Times New Roman" panose="02020603050405020304" pitchFamily="18" charset="0"/>
              </a:rPr>
              <a:t> </a:t>
            </a:r>
            <a:br>
              <a:rPr lang="fr-FR" dirty="0">
                <a:latin typeface="Times New Roman" panose="02020603050405020304" pitchFamily="18" charset="0"/>
                <a:cs typeface="Times New Roman" panose="02020603050405020304" pitchFamily="18" charset="0"/>
              </a:rPr>
            </a:br>
            <a:endParaRPr lang="fr-MA"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5D3C674B-9613-097C-F735-4858F963814F}"/>
              </a:ext>
            </a:extLst>
          </p:cNvPr>
          <p:cNvSpPr>
            <a:spLocks noGrp="1"/>
          </p:cNvSpPr>
          <p:nvPr>
            <p:ph type="title"/>
          </p:nvPr>
        </p:nvSpPr>
        <p:spPr/>
        <p:txBody>
          <a:bodyPr/>
          <a:lstStyle/>
          <a:p>
            <a:r>
              <a:rPr lang="fr-MA" dirty="0">
                <a:latin typeface="Times New Roman" panose="02020603050405020304" pitchFamily="18" charset="0"/>
                <a:cs typeface="Times New Roman" panose="02020603050405020304" pitchFamily="18" charset="0"/>
              </a:rPr>
              <a:t>Bilan d’</a:t>
            </a:r>
            <a:r>
              <a:rPr lang="fr-MA" dirty="0" err="1">
                <a:latin typeface="Times New Roman" panose="02020603050405020304" pitchFamily="18" charset="0"/>
                <a:cs typeface="Times New Roman" panose="02020603050405020304" pitchFamily="18" charset="0"/>
              </a:rPr>
              <a:t>expriénce</a:t>
            </a:r>
            <a:r>
              <a:rPr lang="fr-MA" dirty="0">
                <a:latin typeface="Times New Roman" panose="02020603050405020304" pitchFamily="18" charset="0"/>
                <a:cs typeface="Times New Roman" panose="02020603050405020304" pitchFamily="18" charset="0"/>
              </a:rPr>
              <a:t> de MDP:</a:t>
            </a:r>
          </a:p>
        </p:txBody>
      </p:sp>
      <p:pic>
        <p:nvPicPr>
          <p:cNvPr id="5" name="Picture 4">
            <a:extLst>
              <a:ext uri="{FF2B5EF4-FFF2-40B4-BE49-F238E27FC236}">
                <a16:creationId xmlns:a16="http://schemas.microsoft.com/office/drawing/2014/main" id="{A089A528-A800-84FF-D088-FA2EAD9C200A}"/>
              </a:ext>
            </a:extLst>
          </p:cNvPr>
          <p:cNvPicPr>
            <a:picLocks noChangeAspect="1"/>
          </p:cNvPicPr>
          <p:nvPr/>
        </p:nvPicPr>
        <p:blipFill rotWithShape="1">
          <a:blip r:embed="rId2"/>
          <a:srcRect l="5916" t="3568" r="1805"/>
          <a:stretch/>
        </p:blipFill>
        <p:spPr>
          <a:xfrm>
            <a:off x="609599" y="2590800"/>
            <a:ext cx="10626437" cy="410219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5389819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A681719-84D8-6454-B3D6-197D0CE321F6}"/>
              </a:ext>
            </a:extLst>
          </p:cNvPr>
          <p:cNvSpPr>
            <a:spLocks noGrp="1"/>
          </p:cNvSpPr>
          <p:nvPr>
            <p:ph idx="1"/>
          </p:nvPr>
        </p:nvSpPr>
        <p:spPr>
          <a:xfrm>
            <a:off x="278297" y="1804493"/>
            <a:ext cx="11304104" cy="4040920"/>
          </a:xfrm>
        </p:spPr>
        <p:txBody>
          <a:bodyPr>
            <a:noAutofit/>
          </a:bodyPr>
          <a:lstStyle/>
          <a:p>
            <a:pPr algn="just" eaLnBrk="0" latinLnBrk="0" hangingPunct="0"/>
            <a:r>
              <a:rPr lang="fr-FR" sz="1800" b="0" i="0" dirty="0">
                <a:solidFill>
                  <a:srgbClr val="000000"/>
                </a:solidFill>
                <a:effectLst/>
                <a:latin typeface="Times New Roman" panose="02020603050405020304" pitchFamily="18" charset="0"/>
                <a:cs typeface="Times New Roman" panose="02020603050405020304" pitchFamily="18" charset="0"/>
              </a:rPr>
              <a:t>       </a:t>
            </a:r>
            <a:r>
              <a:rPr lang="fr-FR" sz="1800" i="0" dirty="0">
                <a:solidFill>
                  <a:srgbClr val="000000"/>
                </a:solidFill>
                <a:effectLst/>
                <a:latin typeface="Times New Roman" panose="02020603050405020304" pitchFamily="18" charset="0"/>
                <a:cs typeface="Times New Roman" panose="02020603050405020304" pitchFamily="18" charset="0"/>
              </a:rPr>
              <a:t>Classé au 2ème rang à l’échelle de l’Afrique et pays leader des pays arabes en matière de MDP,</a:t>
            </a:r>
          </a:p>
          <a:p>
            <a:pPr algn="just" eaLnBrk="0" latinLnBrk="0" hangingPunct="0">
              <a:buFont typeface="Wingdings" panose="05000000000000000000" pitchFamily="2" charset="2"/>
              <a:buChar char="ü"/>
            </a:pPr>
            <a:r>
              <a:rPr lang="fr-FR" sz="1800" i="0" dirty="0">
                <a:solidFill>
                  <a:srgbClr val="000000"/>
                </a:solidFill>
                <a:latin typeface="Times New Roman" panose="02020603050405020304" pitchFamily="18" charset="0"/>
                <a:cs typeface="Times New Roman" panose="02020603050405020304" pitchFamily="18" charset="0"/>
              </a:rPr>
              <a:t>Le Maroc a enregistré le premier projet à l’échelle de l’Afrique, qui est </a:t>
            </a:r>
            <a:r>
              <a:rPr lang="fr-FR" altLang="en-US" sz="1800" b="1" i="0" dirty="0">
                <a:solidFill>
                  <a:srgbClr val="000000"/>
                </a:solidFill>
                <a:latin typeface="Times New Roman" panose="02020603050405020304" pitchFamily="18" charset="0"/>
                <a:cs typeface="Times New Roman" panose="02020603050405020304" pitchFamily="18" charset="0"/>
              </a:rPr>
              <a:t>le Parc éolien de Lafarge </a:t>
            </a:r>
            <a:r>
              <a:rPr lang="fr-FR" sz="1800" i="0" dirty="0">
                <a:solidFill>
                  <a:srgbClr val="000000"/>
                </a:solidFill>
                <a:latin typeface="Times New Roman" panose="02020603050405020304" pitchFamily="18" charset="0"/>
                <a:cs typeface="Times New Roman" panose="02020603050405020304" pitchFamily="18" charset="0"/>
              </a:rPr>
              <a:t>(</a:t>
            </a:r>
            <a:r>
              <a:rPr lang="fr-FR" altLang="en-US" sz="1800" b="1" i="0" dirty="0">
                <a:solidFill>
                  <a:srgbClr val="000000"/>
                </a:solidFill>
                <a:latin typeface="Times New Roman" panose="02020603050405020304" pitchFamily="18" charset="0"/>
                <a:cs typeface="Times New Roman" panose="02020603050405020304" pitchFamily="18" charset="0"/>
              </a:rPr>
              <a:t>10 MW,</a:t>
            </a:r>
            <a:br>
              <a:rPr lang="fr-FR" altLang="en-US" sz="1800" b="1" i="0" dirty="0">
                <a:solidFill>
                  <a:srgbClr val="000000"/>
                </a:solidFill>
                <a:latin typeface="Times New Roman" panose="02020603050405020304" pitchFamily="18" charset="0"/>
                <a:cs typeface="Times New Roman" panose="02020603050405020304" pitchFamily="18" charset="0"/>
              </a:rPr>
            </a:br>
            <a:r>
              <a:rPr lang="fr-FR" altLang="en-US" sz="1800" b="1" i="0" dirty="0">
                <a:solidFill>
                  <a:srgbClr val="000000"/>
                </a:solidFill>
                <a:latin typeface="Times New Roman" panose="02020603050405020304" pitchFamily="18" charset="0"/>
                <a:cs typeface="Times New Roman" panose="02020603050405020304" pitchFamily="18" charset="0"/>
              </a:rPr>
              <a:t>28651 T E- CO2/an)</a:t>
            </a:r>
            <a:r>
              <a:rPr lang="fr-FR" sz="1800" i="0" dirty="0">
                <a:solidFill>
                  <a:srgbClr val="000000"/>
                </a:solidFill>
                <a:latin typeface="Times New Roman" panose="02020603050405020304" pitchFamily="18" charset="0"/>
                <a:cs typeface="Times New Roman" panose="02020603050405020304" pitchFamily="18" charset="0"/>
              </a:rPr>
              <a:t>.</a:t>
            </a:r>
          </a:p>
          <a:p>
            <a:pPr algn="just" eaLnBrk="0" latinLnBrk="0" hangingPunct="0">
              <a:buFont typeface="Wingdings" panose="05000000000000000000" pitchFamily="2" charset="2"/>
              <a:buChar char="ü"/>
            </a:pPr>
            <a:r>
              <a:rPr lang="fr-FR" sz="1800" i="0" dirty="0">
                <a:solidFill>
                  <a:srgbClr val="000000"/>
                </a:solidFill>
                <a:latin typeface="Times New Roman" panose="02020603050405020304" pitchFamily="18" charset="0"/>
                <a:cs typeface="Times New Roman" panose="02020603050405020304" pitchFamily="18" charset="0"/>
              </a:rPr>
              <a:t>Le Maroc a également enregistré le premier projet Biomasse au niveau de l’Afrique et des Pays du </a:t>
            </a:r>
            <a:r>
              <a:rPr lang="fr-FR" altLang="en-US" sz="1800" b="1" i="0" dirty="0">
                <a:solidFill>
                  <a:srgbClr val="000000"/>
                </a:solidFill>
                <a:latin typeface="Times New Roman" panose="02020603050405020304" pitchFamily="18" charset="0"/>
                <a:cs typeface="Times New Roman" panose="02020603050405020304" pitchFamily="18" charset="0"/>
              </a:rPr>
              <a:t>MENA, </a:t>
            </a:r>
            <a:r>
              <a:rPr lang="fr-FR" sz="1800" i="0" dirty="0">
                <a:solidFill>
                  <a:srgbClr val="000000"/>
                </a:solidFill>
                <a:latin typeface="Times New Roman" panose="02020603050405020304" pitchFamily="18" charset="0"/>
                <a:cs typeface="Times New Roman" panose="02020603050405020304" pitchFamily="18" charset="0"/>
              </a:rPr>
              <a:t>il</a:t>
            </a:r>
            <a:br>
              <a:rPr lang="fr-FR" sz="1800" i="0" dirty="0">
                <a:solidFill>
                  <a:srgbClr val="000000"/>
                </a:solidFill>
                <a:latin typeface="Times New Roman" panose="02020603050405020304" pitchFamily="18" charset="0"/>
                <a:cs typeface="Times New Roman" panose="02020603050405020304" pitchFamily="18" charset="0"/>
              </a:rPr>
            </a:br>
            <a:r>
              <a:rPr lang="fr-FR" sz="1800" i="0" dirty="0">
                <a:solidFill>
                  <a:srgbClr val="000000"/>
                </a:solidFill>
                <a:latin typeface="Times New Roman" panose="02020603050405020304" pitchFamily="18" charset="0"/>
                <a:cs typeface="Times New Roman" panose="02020603050405020304" pitchFamily="18" charset="0"/>
              </a:rPr>
              <a:t>s’agit du projet de la </a:t>
            </a:r>
            <a:r>
              <a:rPr lang="fr-FR" altLang="en-US" sz="1800" b="1" i="0" dirty="0">
                <a:solidFill>
                  <a:srgbClr val="000000"/>
                </a:solidFill>
                <a:latin typeface="Times New Roman" panose="02020603050405020304" pitchFamily="18" charset="0"/>
                <a:cs typeface="Times New Roman" panose="02020603050405020304" pitchFamily="18" charset="0"/>
              </a:rPr>
              <a:t>COSUMAR (31653 T Eq-CO2/an).</a:t>
            </a:r>
          </a:p>
          <a:p>
            <a:pPr algn="just" eaLnBrk="0" latinLnBrk="0" hangingPunct="0">
              <a:buFont typeface="Wingdings" panose="05000000000000000000" pitchFamily="2" charset="2"/>
              <a:buChar char="ü"/>
            </a:pPr>
            <a:r>
              <a:rPr lang="fr-FR" sz="1800" i="0" dirty="0">
                <a:solidFill>
                  <a:srgbClr val="000000"/>
                </a:solidFill>
                <a:effectLst/>
                <a:latin typeface="Times New Roman" panose="02020603050405020304" pitchFamily="18" charset="0"/>
                <a:cs typeface="Times New Roman" panose="02020603050405020304" pitchFamily="18" charset="0"/>
              </a:rPr>
              <a:t>Environ 60% des 17 projets enregistrés sont développés par le secteur Public et se déclinent par secteur comme suit :</a:t>
            </a:r>
          </a:p>
          <a:p>
            <a:pPr marL="720725" indent="-180975" algn="just" eaLnBrk="0" latinLnBrk="0" hangingPunct="0">
              <a:buFont typeface="Wingdings" panose="05000000000000000000" pitchFamily="2" charset="2"/>
              <a:buChar char="§"/>
            </a:pPr>
            <a:r>
              <a:rPr lang="fr-FR" sz="1800" i="0" dirty="0">
                <a:solidFill>
                  <a:srgbClr val="000000"/>
                </a:solidFill>
                <a:latin typeface="Times New Roman" panose="02020603050405020304" pitchFamily="18" charset="0"/>
                <a:cs typeface="Times New Roman" panose="02020603050405020304" pitchFamily="18" charset="0"/>
              </a:rPr>
              <a:t>Projets Energie Renouvelable : 65%;</a:t>
            </a:r>
          </a:p>
          <a:p>
            <a:pPr marL="720725" indent="-180975" algn="just" eaLnBrk="0" latinLnBrk="0" hangingPunct="0">
              <a:buFont typeface="Wingdings" panose="05000000000000000000" pitchFamily="2" charset="2"/>
              <a:buChar char="§"/>
            </a:pPr>
            <a:r>
              <a:rPr lang="fr-FR" sz="1800" i="0" dirty="0">
                <a:solidFill>
                  <a:srgbClr val="000000"/>
                </a:solidFill>
                <a:latin typeface="Times New Roman" panose="02020603050405020304" pitchFamily="18" charset="0"/>
                <a:cs typeface="Times New Roman" panose="02020603050405020304" pitchFamily="18" charset="0"/>
              </a:rPr>
              <a:t>Projets relatifs aux déchets (Liquide/solide) : 17,5% ;</a:t>
            </a:r>
          </a:p>
          <a:p>
            <a:pPr marL="720725" indent="-180975" algn="just" eaLnBrk="0" latinLnBrk="0" hangingPunct="0">
              <a:buFont typeface="Wingdings" panose="05000000000000000000" pitchFamily="2" charset="2"/>
              <a:buChar char="§"/>
            </a:pPr>
            <a:r>
              <a:rPr lang="fr-FR" sz="1800" i="0" dirty="0">
                <a:solidFill>
                  <a:srgbClr val="000000"/>
                </a:solidFill>
                <a:latin typeface="Times New Roman" panose="02020603050405020304" pitchFamily="18" charset="0"/>
                <a:cs typeface="Times New Roman" panose="02020603050405020304" pitchFamily="18" charset="0"/>
              </a:rPr>
              <a:t>Projets de Biomasse Energie : 17,5%.</a:t>
            </a:r>
          </a:p>
          <a:p>
            <a:pPr marL="0" indent="0" algn="just" eaLnBrk="0" latinLnBrk="0" hangingPunct="0"/>
            <a:r>
              <a:rPr lang="fr-FR" sz="1800" dirty="0">
                <a:latin typeface="Times New Roman" panose="02020603050405020304" pitchFamily="18" charset="0"/>
                <a:cs typeface="Times New Roman" panose="02020603050405020304" pitchFamily="18" charset="0"/>
              </a:rPr>
              <a:t> </a:t>
            </a:r>
            <a:br>
              <a:rPr lang="fr-FR" sz="1800" b="0" i="0" dirty="0">
                <a:solidFill>
                  <a:srgbClr val="000000"/>
                </a:solidFill>
                <a:effectLst/>
                <a:latin typeface="Times New Roman" panose="02020603050405020304" pitchFamily="18" charset="0"/>
                <a:cs typeface="Times New Roman" panose="02020603050405020304" pitchFamily="18" charset="0"/>
              </a:rPr>
            </a:br>
            <a:br>
              <a:rPr lang="fr-FR" sz="1800" b="0" i="0" dirty="0">
                <a:solidFill>
                  <a:srgbClr val="000000"/>
                </a:solidFill>
                <a:effectLst/>
                <a:latin typeface="Times New Roman" panose="02020603050405020304" pitchFamily="18" charset="0"/>
                <a:cs typeface="Times New Roman" panose="02020603050405020304" pitchFamily="18" charset="0"/>
              </a:rPr>
            </a:br>
            <a:br>
              <a:rPr lang="fr-FR" sz="1800" b="0" i="0" dirty="0">
                <a:solidFill>
                  <a:srgbClr val="000000"/>
                </a:solidFill>
                <a:effectLst/>
                <a:latin typeface="Times New Roman" panose="02020603050405020304" pitchFamily="18" charset="0"/>
                <a:cs typeface="Times New Roman" panose="02020603050405020304" pitchFamily="18" charset="0"/>
              </a:rPr>
            </a:br>
            <a:br>
              <a:rPr lang="fr-FR" sz="1800" dirty="0">
                <a:latin typeface="Times New Roman" panose="02020603050405020304" pitchFamily="18" charset="0"/>
                <a:cs typeface="Times New Roman" panose="02020603050405020304" pitchFamily="18" charset="0"/>
              </a:rPr>
            </a:br>
            <a:endParaRPr lang="fr-MA" sz="1800" dirty="0">
              <a:latin typeface="Times New Roman" panose="020206030504050203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494683D3-7C49-1779-F30F-A778822D80D3}"/>
              </a:ext>
            </a:extLst>
          </p:cNvPr>
          <p:cNvSpPr>
            <a:spLocks noGrp="1"/>
          </p:cNvSpPr>
          <p:nvPr>
            <p:ph type="title"/>
          </p:nvPr>
        </p:nvSpPr>
        <p:spPr/>
        <p:txBody>
          <a:bodyPr>
            <a:noAutofit/>
          </a:bodyPr>
          <a:lstStyle/>
          <a:p>
            <a:pPr eaLnBrk="0" latinLnBrk="0" hangingPunct="0"/>
            <a:r>
              <a:rPr lang="fr-MA" altLang="en-US" sz="3600" dirty="0">
                <a:latin typeface="Times New Roman" panose="02020603050405020304" pitchFamily="18" charset="0"/>
                <a:cs typeface="Times New Roman" panose="02020603050405020304" pitchFamily="18" charset="0"/>
              </a:rPr>
              <a:t>Le MDP au Maroc </a:t>
            </a:r>
            <a:endParaRPr lang="fr-MA"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19882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B96987F-A07E-DDC4-4950-3274DFB0CFEF}"/>
              </a:ext>
            </a:extLst>
          </p:cNvPr>
          <p:cNvPicPr>
            <a:picLocks noChangeAspect="1"/>
          </p:cNvPicPr>
          <p:nvPr/>
        </p:nvPicPr>
        <p:blipFill>
          <a:blip r:embed="rId2"/>
          <a:stretch>
            <a:fillRect/>
          </a:stretch>
        </p:blipFill>
        <p:spPr>
          <a:xfrm>
            <a:off x="953031" y="1384098"/>
            <a:ext cx="10218552" cy="5473901"/>
          </a:xfrm>
          <a:prstGeom prst="rect">
            <a:avLst/>
          </a:prstGeom>
        </p:spPr>
      </p:pic>
      <p:sp>
        <p:nvSpPr>
          <p:cNvPr id="6" name="Title 2">
            <a:extLst>
              <a:ext uri="{FF2B5EF4-FFF2-40B4-BE49-F238E27FC236}">
                <a16:creationId xmlns:a16="http://schemas.microsoft.com/office/drawing/2014/main" id="{74CA1B33-BF8D-5A93-5F0D-77111166601E}"/>
              </a:ext>
            </a:extLst>
          </p:cNvPr>
          <p:cNvSpPr>
            <a:spLocks noGrp="1"/>
          </p:cNvSpPr>
          <p:nvPr>
            <p:ph type="title"/>
          </p:nvPr>
        </p:nvSpPr>
        <p:spPr>
          <a:xfrm>
            <a:off x="609600" y="261382"/>
            <a:ext cx="10972801" cy="798568"/>
          </a:xfrm>
        </p:spPr>
        <p:txBody>
          <a:bodyPr>
            <a:normAutofit/>
          </a:bodyPr>
          <a:lstStyle/>
          <a:p>
            <a:r>
              <a:rPr lang="fr-FR" sz="3600" b="1" i="0" dirty="0">
                <a:effectLst/>
                <a:latin typeface="Garamond" panose="02020404030301010803" pitchFamily="18" charset="0"/>
              </a:rPr>
              <a:t>Portefeuille MDP du Maroc - Projets enregistrés</a:t>
            </a:r>
            <a:r>
              <a:rPr lang="fr-FR" sz="3600" dirty="0"/>
              <a:t> </a:t>
            </a:r>
            <a:endParaRPr lang="fr-MA" sz="3600" dirty="0"/>
          </a:p>
        </p:txBody>
      </p:sp>
    </p:spTree>
    <p:extLst>
      <p:ext uri="{BB962C8B-B14F-4D97-AF65-F5344CB8AC3E}">
        <p14:creationId xmlns:p14="http://schemas.microsoft.com/office/powerpoint/2010/main" val="227769256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61" name="Rectangle 60"/>
          <p:cNvSpPr/>
          <p:nvPr/>
        </p:nvSpPr>
        <p:spPr>
          <a:xfrm>
            <a:off x="3339548" y="0"/>
            <a:ext cx="1616172" cy="3657600"/>
          </a:xfrm>
          <a:prstGeom prst="rect">
            <a:avLst/>
          </a:prstGeom>
          <a:solidFill>
            <a:srgbClr val="FF9E53"/>
          </a:solidFill>
          <a:ln>
            <a:solidFill>
              <a:srgbClr val="FF9E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fr-FR">
              <a:solidFill>
                <a:srgbClr val="FFFFFF"/>
              </a:solidFill>
            </a:endParaRPr>
          </a:p>
        </p:txBody>
      </p:sp>
      <p:sp>
        <p:nvSpPr>
          <p:cNvPr id="74" name="Google Shape;224;p34"/>
          <p:cNvSpPr txBox="1">
            <a:spLocks noGrp="1"/>
          </p:cNvSpPr>
          <p:nvPr>
            <p:ph type="title" idx="4294967295"/>
          </p:nvPr>
        </p:nvSpPr>
        <p:spPr>
          <a:xfrm>
            <a:off x="7657351" y="1124528"/>
            <a:ext cx="1670663" cy="1522400"/>
          </a:xfrm>
          <a:prstGeom prst="rect">
            <a:avLst/>
          </a:prstGeom>
        </p:spPr>
        <p:txBody>
          <a:bodyPr spcFirstLastPara="1" wrap="square" lIns="121900" tIns="121900" rIns="121900" bIns="121900" anchor="b" anchorCtr="0">
            <a:noAutofit/>
          </a:bodyPr>
          <a:lstStyle/>
          <a:p>
            <a:pPr algn="r">
              <a:lnSpc>
                <a:spcPct val="90000"/>
              </a:lnSpc>
              <a:buClr>
                <a:schemeClr val="dk1"/>
              </a:buClr>
              <a:buSzPts val="7200"/>
            </a:pPr>
            <a:r>
              <a:rPr lang="en" sz="9600" b="1" kern="1200" dirty="0">
                <a:solidFill>
                  <a:srgbClr val="FF9E53"/>
                </a:solidFill>
                <a:latin typeface="+mj-lt"/>
                <a:ea typeface="+mj-ea"/>
                <a:cs typeface="+mj-cs"/>
                <a:sym typeface="Montserrat"/>
              </a:rPr>
              <a:t>03</a:t>
            </a:r>
            <a:endParaRPr sz="9600" b="1" kern="1200" dirty="0">
              <a:solidFill>
                <a:srgbClr val="FF9E53"/>
              </a:solidFill>
              <a:latin typeface="+mj-lt"/>
              <a:ea typeface="+mj-ea"/>
              <a:cs typeface="+mj-cs"/>
              <a:sym typeface="Montserrat"/>
            </a:endParaRPr>
          </a:p>
        </p:txBody>
      </p:sp>
      <p:sp>
        <p:nvSpPr>
          <p:cNvPr id="75" name="Google Shape;222;p34"/>
          <p:cNvSpPr txBox="1">
            <a:spLocks noGrp="1"/>
          </p:cNvSpPr>
          <p:nvPr>
            <p:ph type="title"/>
          </p:nvPr>
        </p:nvSpPr>
        <p:spPr>
          <a:xfrm>
            <a:off x="5108038" y="2371767"/>
            <a:ext cx="6769290" cy="2133072"/>
          </a:xfrm>
          <a:prstGeom prst="rect">
            <a:avLst/>
          </a:prstGeom>
        </p:spPr>
        <p:txBody>
          <a:bodyPr spcFirstLastPara="1" wrap="square" lIns="121900" tIns="121900" rIns="121900" bIns="121900" anchor="ctr" anchorCtr="0">
            <a:noAutofit/>
          </a:bodyPr>
          <a:lstStyle/>
          <a:p>
            <a:pPr algn="ctr" eaLnBrk="0" latinLnBrk="0" hangingPunct="0">
              <a:lnSpc>
                <a:spcPct val="90000"/>
              </a:lnSpc>
              <a:buSzPts val="7200"/>
            </a:pPr>
            <a:r>
              <a:rPr lang="fr-FR" sz="4800" i="1" dirty="0">
                <a:solidFill>
                  <a:srgbClr val="FF9E53"/>
                </a:solidFill>
                <a:latin typeface="Algerian" panose="04020705040A02060702" pitchFamily="82" charset="0"/>
                <a:ea typeface="+mn-ea"/>
                <a:cs typeface="+mn-cs"/>
              </a:rPr>
              <a:t>Déforestation et Pollution </a:t>
            </a:r>
            <a:r>
              <a:rPr lang="fr-FR" sz="4800" i="1" kern="1200" dirty="0">
                <a:solidFill>
                  <a:srgbClr val="FF9E53"/>
                </a:solidFill>
                <a:latin typeface="Algerian" panose="04020705040A02060702" pitchFamily="82" charset="0"/>
                <a:ea typeface="+mn-ea"/>
                <a:cs typeface="+mn-cs"/>
              </a:rPr>
              <a:t>de l’air</a:t>
            </a:r>
            <a:endParaRPr sz="5400" kern="1200" dirty="0">
              <a:solidFill>
                <a:srgbClr val="00B0F0"/>
              </a:solidFill>
              <a:latin typeface="+mj-lt"/>
              <a:ea typeface="+mj-ea"/>
              <a:cs typeface="+mj-cs"/>
            </a:endParaRPr>
          </a:p>
        </p:txBody>
      </p:sp>
      <p:sp>
        <p:nvSpPr>
          <p:cNvPr id="4" name="Rectangle 3"/>
          <p:cNvSpPr/>
          <p:nvPr/>
        </p:nvSpPr>
        <p:spPr>
          <a:xfrm>
            <a:off x="1855305" y="3657599"/>
            <a:ext cx="1484243" cy="1481071"/>
          </a:xfrm>
          <a:prstGeom prst="rect">
            <a:avLst/>
          </a:prstGeom>
          <a:solidFill>
            <a:srgbClr val="FF9E53"/>
          </a:solidFill>
          <a:ln>
            <a:solidFill>
              <a:srgbClr val="FF9E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fr-FR">
              <a:solidFill>
                <a:srgbClr val="FFFFFF"/>
              </a:solidFill>
            </a:endParaRPr>
          </a:p>
        </p:txBody>
      </p:sp>
      <p:pic>
        <p:nvPicPr>
          <p:cNvPr id="3" name="Image 2"/>
          <p:cNvPicPr>
            <a:picLocks noChangeAspect="1"/>
          </p:cNvPicPr>
          <p:nvPr/>
        </p:nvPicPr>
        <p:blipFill>
          <a:blip r:embed="rId3"/>
          <a:stretch>
            <a:fillRect/>
          </a:stretch>
        </p:blipFill>
        <p:spPr>
          <a:xfrm>
            <a:off x="258293" y="147526"/>
            <a:ext cx="2905125" cy="1571625"/>
          </a:xfrm>
          <a:prstGeom prst="rect">
            <a:avLst/>
          </a:prstGeom>
        </p:spPr>
      </p:pic>
      <p:pic>
        <p:nvPicPr>
          <p:cNvPr id="5" name="Image 4"/>
          <p:cNvPicPr>
            <a:picLocks noChangeAspect="1"/>
          </p:cNvPicPr>
          <p:nvPr/>
        </p:nvPicPr>
        <p:blipFill>
          <a:blip r:embed="rId4"/>
          <a:stretch>
            <a:fillRect/>
          </a:stretch>
        </p:blipFill>
        <p:spPr>
          <a:xfrm>
            <a:off x="234480" y="1885728"/>
            <a:ext cx="2952750" cy="1552575"/>
          </a:xfrm>
          <a:prstGeom prst="rect">
            <a:avLst/>
          </a:prstGeom>
        </p:spPr>
      </p:pic>
      <p:pic>
        <p:nvPicPr>
          <p:cNvPr id="9" name="Image 8"/>
          <p:cNvPicPr>
            <a:picLocks noChangeAspect="1"/>
          </p:cNvPicPr>
          <p:nvPr/>
        </p:nvPicPr>
        <p:blipFill>
          <a:blip r:embed="rId3"/>
          <a:stretch>
            <a:fillRect/>
          </a:stretch>
        </p:blipFill>
        <p:spPr>
          <a:xfrm>
            <a:off x="258293" y="108889"/>
            <a:ext cx="2905125" cy="1571625"/>
          </a:xfrm>
          <a:prstGeom prst="rect">
            <a:avLst/>
          </a:prstGeom>
        </p:spPr>
      </p:pic>
      <p:sp>
        <p:nvSpPr>
          <p:cNvPr id="10" name="Google Shape;237;p36">
            <a:extLst>
              <a:ext uri="{FF2B5EF4-FFF2-40B4-BE49-F238E27FC236}">
                <a16:creationId xmlns:a16="http://schemas.microsoft.com/office/drawing/2014/main" id="{D8DD4682-9CF1-4159-8B99-BC20BE67EF1D}"/>
              </a:ext>
            </a:extLst>
          </p:cNvPr>
          <p:cNvSpPr txBox="1">
            <a:spLocks/>
          </p:cNvSpPr>
          <p:nvPr/>
        </p:nvSpPr>
        <p:spPr>
          <a:xfrm>
            <a:off x="3339548" y="5114850"/>
            <a:ext cx="8852452" cy="193229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None/>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marL="0" lvl="0" indent="457200" algn="just" latinLnBrk="0">
              <a:spcAft>
                <a:spcPts val="1600"/>
              </a:spcAft>
              <a:buClr>
                <a:srgbClr val="000000"/>
              </a:buClr>
              <a:buSzPts val="1100"/>
            </a:pPr>
            <a:r>
              <a:rPr lang="fr-FR" sz="2000" kern="0" dirty="0">
                <a:solidFill>
                  <a:prstClr val="black"/>
                </a:solidFill>
                <a:latin typeface="Calibri"/>
                <a:ea typeface="맑은 고딕" pitchFamily="50" charset="-127"/>
                <a:cs typeface="+mn-cs"/>
              </a:rPr>
              <a:t>La déforestation est le phénomène de réduction des surfaces de forêt. On parle de déforestation lorsque des surfaces de forêt sont définitivement perdues (ou au moins perdues sur le long terme) au profit d'autres usages comme l'agriculture, l'urbanisation ou les activités minières.</a:t>
            </a:r>
          </a:p>
        </p:txBody>
      </p:sp>
    </p:spTree>
    <p:extLst>
      <p:ext uri="{BB962C8B-B14F-4D97-AF65-F5344CB8AC3E}">
        <p14:creationId xmlns:p14="http://schemas.microsoft.com/office/powerpoint/2010/main" val="37162555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571500" indent="-571500">
              <a:buFont typeface="Wingdings" panose="05000000000000000000" pitchFamily="2" charset="2"/>
              <a:buChar char="v"/>
            </a:pPr>
            <a:r>
              <a:rPr lang="fr-FR" altLang="en-US" sz="3600" dirty="0">
                <a:solidFill>
                  <a:schemeClr val="bg1"/>
                </a:solidFill>
                <a:latin typeface="Garamond" panose="02020404030301010803" pitchFamily="18" charset="0"/>
              </a:rPr>
              <a:t>Chiffres clés</a:t>
            </a:r>
          </a:p>
        </p:txBody>
      </p:sp>
      <p:sp>
        <p:nvSpPr>
          <p:cNvPr id="9" name="Google Shape;236;p36"/>
          <p:cNvSpPr txBox="1">
            <a:spLocks/>
          </p:cNvSpPr>
          <p:nvPr/>
        </p:nvSpPr>
        <p:spPr>
          <a:xfrm>
            <a:off x="691602" y="2800002"/>
            <a:ext cx="3015600" cy="544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800"/>
              <a:buFont typeface="Montserrat"/>
              <a:buNone/>
              <a:defRPr sz="1800" b="1" i="0" u="none" strike="noStrike" cap="none">
                <a:solidFill>
                  <a:schemeClr val="accent1"/>
                </a:solidFill>
                <a:latin typeface="Montserrat"/>
                <a:ea typeface="Montserrat"/>
                <a:cs typeface="Montserrat"/>
                <a:sym typeface="Montserrat"/>
              </a:defRPr>
            </a:lvl1pPr>
            <a:lvl2pPr marL="914400" marR="0" lvl="1"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2pPr>
            <a:lvl3pPr marL="1371600" marR="0" lvl="2"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3pPr>
            <a:lvl4pPr marL="1828800" marR="0" lvl="3"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4pPr>
            <a:lvl5pPr marL="2286000" marR="0" lvl="4"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5pPr>
            <a:lvl6pPr marL="2743200" marR="0" lvl="5"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6pPr>
            <a:lvl7pPr marL="3200400" marR="0" lvl="6"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7pPr>
            <a:lvl8pPr marL="3657600" marR="0" lvl="7"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8pPr>
            <a:lvl9pPr marL="4114800" marR="0" lvl="8" indent="-317500" algn="ctr" rtl="0">
              <a:lnSpc>
                <a:spcPct val="100000"/>
              </a:lnSpc>
              <a:spcBef>
                <a:spcPts val="2133"/>
              </a:spcBef>
              <a:spcAft>
                <a:spcPts val="2133"/>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9pPr>
          </a:lstStyle>
          <a:p>
            <a:pPr marL="0" marR="0" lvl="0" indent="0" algn="ctr" defTabSz="914400" rtl="0" eaLnBrk="1" fontAlgn="auto" latinLnBrk="0" hangingPunct="1">
              <a:lnSpc>
                <a:spcPct val="100000"/>
              </a:lnSpc>
              <a:spcBef>
                <a:spcPts val="0"/>
              </a:spcBef>
              <a:spcAft>
                <a:spcPts val="2133"/>
              </a:spcAft>
              <a:buClr>
                <a:srgbClr val="4A8CFF"/>
              </a:buClr>
              <a:buSzPts val="1800"/>
              <a:buFont typeface="Montserrat"/>
              <a:buNone/>
              <a:tabLst/>
              <a:defRPr/>
            </a:pPr>
            <a:r>
              <a:rPr lang="fr-FR" kern="0" dirty="0">
                <a:solidFill>
                  <a:srgbClr val="003BA3"/>
                </a:solidFill>
                <a:latin typeface="Times New Roman" panose="02020603050405020304" pitchFamily="18" charset="0"/>
                <a:cs typeface="Times New Roman" panose="02020603050405020304" pitchFamily="18" charset="0"/>
              </a:rPr>
              <a:t>Superficie des forêts </a:t>
            </a:r>
            <a:endParaRPr kumimoji="0" lang="fr-FR" sz="1800" b="1" i="0" u="none" strike="noStrike" kern="0" cap="none" spc="0" normalizeH="0" baseline="0" noProof="0" dirty="0">
              <a:ln>
                <a:noFill/>
              </a:ln>
              <a:solidFill>
                <a:srgbClr val="003BA3"/>
              </a:solidFill>
              <a:effectLst/>
              <a:uLnTx/>
              <a:uFillTx/>
              <a:latin typeface="Times New Roman" panose="02020603050405020304" pitchFamily="18" charset="0"/>
              <a:cs typeface="Times New Roman" panose="02020603050405020304" pitchFamily="18" charset="0"/>
              <a:sym typeface="Montserrat"/>
            </a:endParaRPr>
          </a:p>
        </p:txBody>
      </p:sp>
      <p:sp>
        <p:nvSpPr>
          <p:cNvPr id="10" name="Google Shape;237;p36"/>
          <p:cNvSpPr txBox="1">
            <a:spLocks/>
          </p:cNvSpPr>
          <p:nvPr/>
        </p:nvSpPr>
        <p:spPr>
          <a:xfrm>
            <a:off x="147970" y="3624066"/>
            <a:ext cx="4281472" cy="1645588"/>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800"/>
              <a:buFont typeface="Montserrat"/>
              <a:buNone/>
              <a:defRPr sz="1867" b="0" i="0" u="none" strike="noStrike" cap="none">
                <a:solidFill>
                  <a:schemeClr val="dk1"/>
                </a:solidFill>
                <a:latin typeface="Montserrat"/>
                <a:ea typeface="Montserrat"/>
                <a:cs typeface="Montserrat"/>
                <a:sym typeface="Montserrat"/>
              </a:defRPr>
            </a:lvl1pPr>
            <a:lvl2pPr marL="914400" marR="0" lvl="1"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2pPr>
            <a:lvl3pPr marL="1371600" marR="0" lvl="2"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3pPr>
            <a:lvl4pPr marL="1828800" marR="0" lvl="3"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4pPr>
            <a:lvl5pPr marL="2286000" marR="0" lvl="4"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5pPr>
            <a:lvl6pPr marL="2743200" marR="0" lvl="5"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6pPr>
            <a:lvl7pPr marL="3200400" marR="0" lvl="6"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7pPr>
            <a:lvl8pPr marL="3657600" marR="0" lvl="7"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8pPr>
            <a:lvl9pPr marL="4114800" marR="0" lvl="8" indent="-317500" algn="ctr" rtl="0">
              <a:lnSpc>
                <a:spcPct val="100000"/>
              </a:lnSpc>
              <a:spcBef>
                <a:spcPts val="2133"/>
              </a:spcBef>
              <a:spcAft>
                <a:spcPts val="2133"/>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9pPr>
          </a:lstStyle>
          <a:p>
            <a:pPr marL="0" lvl="0" indent="0" latinLnBrk="0">
              <a:spcAft>
                <a:spcPts val="2133"/>
              </a:spcAft>
              <a:buClr>
                <a:srgbClr val="000000"/>
              </a:buClr>
              <a:buSzPts val="1100"/>
            </a:pPr>
            <a:r>
              <a:rPr lang="fr-FR" kern="0" dirty="0">
                <a:solidFill>
                  <a:srgbClr val="000000"/>
                </a:solidFill>
                <a:latin typeface="Times New Roman" panose="02020603050405020304" pitchFamily="18" charset="0"/>
                <a:cs typeface="Times New Roman" panose="02020603050405020304" pitchFamily="18" charset="0"/>
              </a:rPr>
              <a:t>Autrefois la forêt couvrait 50% de la surface du globe. Aujourd'hui, elle n'en couvre plus que 30% environ, pour une surface totale de 4 milliards d'hectares. </a:t>
            </a:r>
            <a:endParaRPr kumimoji="0" lang="fr-FR" sz="1867"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Montserrat"/>
            </a:endParaRPr>
          </a:p>
        </p:txBody>
      </p:sp>
      <p:sp>
        <p:nvSpPr>
          <p:cNvPr id="11" name="Google Shape;236;p36"/>
          <p:cNvSpPr txBox="1">
            <a:spLocks/>
          </p:cNvSpPr>
          <p:nvPr/>
        </p:nvSpPr>
        <p:spPr>
          <a:xfrm>
            <a:off x="3989258" y="2800002"/>
            <a:ext cx="4490113" cy="544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800"/>
              <a:buFont typeface="Montserrat"/>
              <a:buNone/>
              <a:defRPr sz="1800" b="1" i="0" u="none" strike="noStrike" cap="none">
                <a:solidFill>
                  <a:schemeClr val="accent1"/>
                </a:solidFill>
                <a:latin typeface="Montserrat"/>
                <a:ea typeface="Montserrat"/>
                <a:cs typeface="Montserrat"/>
                <a:sym typeface="Montserrat"/>
              </a:defRPr>
            </a:lvl1pPr>
            <a:lvl2pPr marL="914400" marR="0" lvl="1"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2pPr>
            <a:lvl3pPr marL="1371600" marR="0" lvl="2"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3pPr>
            <a:lvl4pPr marL="1828800" marR="0" lvl="3"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4pPr>
            <a:lvl5pPr marL="2286000" marR="0" lvl="4"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5pPr>
            <a:lvl6pPr marL="2743200" marR="0" lvl="5"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6pPr>
            <a:lvl7pPr marL="3200400" marR="0" lvl="6"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7pPr>
            <a:lvl8pPr marL="3657600" marR="0" lvl="7"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8pPr>
            <a:lvl9pPr marL="4114800" marR="0" lvl="8" indent="-317500" algn="ctr" rtl="0">
              <a:lnSpc>
                <a:spcPct val="100000"/>
              </a:lnSpc>
              <a:spcBef>
                <a:spcPts val="2133"/>
              </a:spcBef>
              <a:spcAft>
                <a:spcPts val="2133"/>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9pPr>
          </a:lstStyle>
          <a:p>
            <a:pPr marL="0" marR="0" lvl="0" indent="0" algn="ctr" defTabSz="914400" rtl="0" eaLnBrk="1" fontAlgn="auto" latinLnBrk="0" hangingPunct="1">
              <a:lnSpc>
                <a:spcPct val="100000"/>
              </a:lnSpc>
              <a:spcBef>
                <a:spcPts val="0"/>
              </a:spcBef>
              <a:spcAft>
                <a:spcPts val="2133"/>
              </a:spcAft>
              <a:buClr>
                <a:srgbClr val="4A8CFF"/>
              </a:buClr>
              <a:buSzPts val="1800"/>
              <a:buFont typeface="Montserrat"/>
              <a:buNone/>
              <a:tabLst/>
              <a:defRPr/>
            </a:pPr>
            <a:r>
              <a:rPr lang="fr-FR" kern="0" dirty="0">
                <a:solidFill>
                  <a:srgbClr val="003BA3"/>
                </a:solidFill>
                <a:latin typeface="Times New Roman" panose="02020603050405020304" pitchFamily="18" charset="0"/>
                <a:cs typeface="Times New Roman" panose="02020603050405020304" pitchFamily="18" charset="0"/>
              </a:rPr>
              <a:t>Moyenne annuelle de la déforestation</a:t>
            </a:r>
            <a:endParaRPr kumimoji="0" lang="fr-FR" sz="1800" b="1" i="0" u="none" strike="noStrike" kern="0" cap="none" spc="0" normalizeH="0" baseline="0" noProof="0" dirty="0">
              <a:ln>
                <a:noFill/>
              </a:ln>
              <a:solidFill>
                <a:srgbClr val="003BA3"/>
              </a:solidFill>
              <a:effectLst/>
              <a:uLnTx/>
              <a:uFillTx/>
              <a:latin typeface="Times New Roman" panose="02020603050405020304" pitchFamily="18" charset="0"/>
              <a:cs typeface="Times New Roman" panose="02020603050405020304" pitchFamily="18" charset="0"/>
              <a:sym typeface="Montserrat"/>
            </a:endParaRPr>
          </a:p>
        </p:txBody>
      </p:sp>
      <p:sp>
        <p:nvSpPr>
          <p:cNvPr id="12" name="Google Shape;236;p36"/>
          <p:cNvSpPr txBox="1">
            <a:spLocks/>
          </p:cNvSpPr>
          <p:nvPr/>
        </p:nvSpPr>
        <p:spPr>
          <a:xfrm>
            <a:off x="8761427" y="2800002"/>
            <a:ext cx="2685410" cy="544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800"/>
              <a:buFont typeface="Montserrat"/>
              <a:buNone/>
              <a:defRPr sz="1800" b="1" i="0" u="none" strike="noStrike" cap="none">
                <a:solidFill>
                  <a:schemeClr val="accent1"/>
                </a:solidFill>
                <a:latin typeface="Montserrat"/>
                <a:ea typeface="Montserrat"/>
                <a:cs typeface="Montserrat"/>
                <a:sym typeface="Montserrat"/>
              </a:defRPr>
            </a:lvl1pPr>
            <a:lvl2pPr marL="914400" marR="0" lvl="1"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2pPr>
            <a:lvl3pPr marL="1371600" marR="0" lvl="2"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3pPr>
            <a:lvl4pPr marL="1828800" marR="0" lvl="3"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4pPr>
            <a:lvl5pPr marL="2286000" marR="0" lvl="4"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5pPr>
            <a:lvl6pPr marL="2743200" marR="0" lvl="5"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6pPr>
            <a:lvl7pPr marL="3200400" marR="0" lvl="6"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7pPr>
            <a:lvl8pPr marL="3657600" marR="0" lvl="7" indent="-317500" algn="ctr" rtl="0">
              <a:lnSpc>
                <a:spcPct val="100000"/>
              </a:lnSpc>
              <a:spcBef>
                <a:spcPts val="2133"/>
              </a:spcBef>
              <a:spcAft>
                <a:spcPts val="0"/>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8pPr>
            <a:lvl9pPr marL="4114800" marR="0" lvl="8" indent="-317500" algn="ctr" rtl="0">
              <a:lnSpc>
                <a:spcPct val="100000"/>
              </a:lnSpc>
              <a:spcBef>
                <a:spcPts val="2133"/>
              </a:spcBef>
              <a:spcAft>
                <a:spcPts val="2133"/>
              </a:spcAft>
              <a:buClr>
                <a:schemeClr val="dk2"/>
              </a:buClr>
              <a:buSzPts val="1400"/>
              <a:buFont typeface="Montserrat"/>
              <a:buNone/>
              <a:defRPr sz="1867" b="1" i="0" u="none" strike="noStrike" cap="none">
                <a:solidFill>
                  <a:schemeClr val="accent1"/>
                </a:solidFill>
                <a:latin typeface="Montserrat"/>
                <a:ea typeface="Montserrat"/>
                <a:cs typeface="Montserrat"/>
                <a:sym typeface="Montserrat"/>
              </a:defRPr>
            </a:lvl9pPr>
          </a:lstStyle>
          <a:p>
            <a:pPr marL="0" marR="0" lvl="0" indent="0" algn="ctr" defTabSz="914400" rtl="0" eaLnBrk="1" fontAlgn="auto" latinLnBrk="0" hangingPunct="1">
              <a:lnSpc>
                <a:spcPct val="100000"/>
              </a:lnSpc>
              <a:spcBef>
                <a:spcPts val="0"/>
              </a:spcBef>
              <a:spcAft>
                <a:spcPts val="2133"/>
              </a:spcAft>
              <a:buClr>
                <a:srgbClr val="4A8CFF"/>
              </a:buClr>
              <a:buSzPts val="1800"/>
              <a:buFont typeface="Montserrat"/>
              <a:buNone/>
              <a:tabLst/>
              <a:defRPr/>
            </a:pPr>
            <a:r>
              <a:rPr lang="fr-FR" kern="0" dirty="0">
                <a:solidFill>
                  <a:srgbClr val="003BA3"/>
                </a:solidFill>
                <a:latin typeface="Times New Roman" panose="02020603050405020304" pitchFamily="18" charset="0"/>
                <a:cs typeface="Times New Roman" panose="02020603050405020304" pitchFamily="18" charset="0"/>
              </a:rPr>
              <a:t>Émissions de GES</a:t>
            </a:r>
            <a:endParaRPr kumimoji="0" lang="fr-FR" sz="1800" b="1" i="0" u="none" strike="noStrike" kern="0" cap="none" spc="0" normalizeH="0" baseline="0" noProof="0" dirty="0">
              <a:ln>
                <a:noFill/>
              </a:ln>
              <a:solidFill>
                <a:srgbClr val="003BA3"/>
              </a:solidFill>
              <a:effectLst/>
              <a:uLnTx/>
              <a:uFillTx/>
              <a:latin typeface="Times New Roman" panose="02020603050405020304" pitchFamily="18" charset="0"/>
              <a:cs typeface="Times New Roman" panose="02020603050405020304" pitchFamily="18" charset="0"/>
              <a:sym typeface="Montserrat"/>
            </a:endParaRPr>
          </a:p>
        </p:txBody>
      </p:sp>
      <p:sp>
        <p:nvSpPr>
          <p:cNvPr id="13" name="Google Shape;237;p36"/>
          <p:cNvSpPr txBox="1">
            <a:spLocks/>
          </p:cNvSpPr>
          <p:nvPr/>
        </p:nvSpPr>
        <p:spPr>
          <a:xfrm>
            <a:off x="4610637" y="3602631"/>
            <a:ext cx="3374264" cy="2205742"/>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800"/>
              <a:buFont typeface="Montserrat"/>
              <a:buNone/>
              <a:defRPr sz="1867" b="0" i="0" u="none" strike="noStrike" cap="none">
                <a:solidFill>
                  <a:schemeClr val="dk1"/>
                </a:solidFill>
                <a:latin typeface="Montserrat"/>
                <a:ea typeface="Montserrat"/>
                <a:cs typeface="Montserrat"/>
                <a:sym typeface="Montserrat"/>
              </a:defRPr>
            </a:lvl1pPr>
            <a:lvl2pPr marL="914400" marR="0" lvl="1"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2pPr>
            <a:lvl3pPr marL="1371600" marR="0" lvl="2"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3pPr>
            <a:lvl4pPr marL="1828800" marR="0" lvl="3"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4pPr>
            <a:lvl5pPr marL="2286000" marR="0" lvl="4"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5pPr>
            <a:lvl6pPr marL="2743200" marR="0" lvl="5"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6pPr>
            <a:lvl7pPr marL="3200400" marR="0" lvl="6"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7pPr>
            <a:lvl8pPr marL="3657600" marR="0" lvl="7"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8pPr>
            <a:lvl9pPr marL="4114800" marR="0" lvl="8" indent="-317500" algn="ctr" rtl="0">
              <a:lnSpc>
                <a:spcPct val="100000"/>
              </a:lnSpc>
              <a:spcBef>
                <a:spcPts val="2133"/>
              </a:spcBef>
              <a:spcAft>
                <a:spcPts val="2133"/>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9pPr>
          </a:lstStyle>
          <a:p>
            <a:pPr marL="0" lvl="0" indent="0" latinLnBrk="0">
              <a:spcAft>
                <a:spcPts val="2133"/>
              </a:spcAft>
              <a:buClr>
                <a:srgbClr val="000000"/>
              </a:buClr>
              <a:buSzPts val="1100"/>
            </a:pPr>
            <a:r>
              <a:rPr lang="fr-FR" kern="0" dirty="0">
                <a:solidFill>
                  <a:srgbClr val="000000"/>
                </a:solidFill>
                <a:latin typeface="Times New Roman" panose="02020603050405020304" pitchFamily="18" charset="0"/>
                <a:cs typeface="Times New Roman" panose="02020603050405020304" pitchFamily="18" charset="0"/>
              </a:rPr>
              <a:t>Ces forêts connaissent aujourd’hui une déforestation brute importante évaluée à plus de 12.9 millions d’hectares par an.</a:t>
            </a:r>
            <a:endParaRPr kumimoji="0" lang="fr-FR" sz="1867"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Montserrat"/>
            </a:endParaRPr>
          </a:p>
        </p:txBody>
      </p:sp>
      <p:sp>
        <p:nvSpPr>
          <p:cNvPr id="14" name="Google Shape;237;p36"/>
          <p:cNvSpPr txBox="1">
            <a:spLocks/>
          </p:cNvSpPr>
          <p:nvPr/>
        </p:nvSpPr>
        <p:spPr>
          <a:xfrm>
            <a:off x="8265750" y="3602631"/>
            <a:ext cx="3876541" cy="2443035"/>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1800"/>
              <a:buFont typeface="Montserrat"/>
              <a:buNone/>
              <a:defRPr sz="1867" b="0" i="0" u="none" strike="noStrike" cap="none">
                <a:solidFill>
                  <a:schemeClr val="dk1"/>
                </a:solidFill>
                <a:latin typeface="Montserrat"/>
                <a:ea typeface="Montserrat"/>
                <a:cs typeface="Montserrat"/>
                <a:sym typeface="Montserrat"/>
              </a:defRPr>
            </a:lvl1pPr>
            <a:lvl2pPr marL="914400" marR="0" lvl="1"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2pPr>
            <a:lvl3pPr marL="1371600" marR="0" lvl="2"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3pPr>
            <a:lvl4pPr marL="1828800" marR="0" lvl="3"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4pPr>
            <a:lvl5pPr marL="2286000" marR="0" lvl="4"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5pPr>
            <a:lvl6pPr marL="2743200" marR="0" lvl="5"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6pPr>
            <a:lvl7pPr marL="3200400" marR="0" lvl="6"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7pPr>
            <a:lvl8pPr marL="3657600" marR="0" lvl="7" indent="-317500" algn="ctr" rtl="0">
              <a:lnSpc>
                <a:spcPct val="100000"/>
              </a:lnSpc>
              <a:spcBef>
                <a:spcPts val="2133"/>
              </a:spcBef>
              <a:spcAft>
                <a:spcPts val="0"/>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8pPr>
            <a:lvl9pPr marL="4114800" marR="0" lvl="8" indent="-317500" algn="ctr" rtl="0">
              <a:lnSpc>
                <a:spcPct val="100000"/>
              </a:lnSpc>
              <a:spcBef>
                <a:spcPts val="2133"/>
              </a:spcBef>
              <a:spcAft>
                <a:spcPts val="2133"/>
              </a:spcAft>
              <a:buClr>
                <a:schemeClr val="dk2"/>
              </a:buClr>
              <a:buSzPts val="1400"/>
              <a:buFont typeface="Montserrat"/>
              <a:buNone/>
              <a:defRPr sz="1867" b="0" i="0" u="none" strike="noStrike" cap="none">
                <a:solidFill>
                  <a:schemeClr val="dk1"/>
                </a:solidFill>
                <a:latin typeface="Montserrat"/>
                <a:ea typeface="Montserrat"/>
                <a:cs typeface="Montserrat"/>
                <a:sym typeface="Montserrat"/>
              </a:defRPr>
            </a:lvl9pPr>
          </a:lstStyle>
          <a:p>
            <a:pPr marL="0" lvl="0" indent="0" latinLnBrk="0">
              <a:spcAft>
                <a:spcPts val="2133"/>
              </a:spcAft>
              <a:buClr>
                <a:srgbClr val="000000"/>
              </a:buClr>
              <a:buSzPts val="1100"/>
            </a:pPr>
            <a:r>
              <a:rPr lang="fr-FR" kern="0" dirty="0">
                <a:solidFill>
                  <a:srgbClr val="000000"/>
                </a:solidFill>
                <a:latin typeface="Times New Roman" panose="02020603050405020304" pitchFamily="18" charset="0"/>
                <a:cs typeface="Times New Roman" panose="02020603050405020304" pitchFamily="18" charset="0"/>
              </a:rPr>
              <a:t>Selon le GIEC, cette déforestation représente le troisième contributeur aux émissions en GES après l’énergie et l’industrie. Elle serait responsable de plus 17% des émissions mondiales annuelles en GES.</a:t>
            </a:r>
            <a:endParaRPr kumimoji="0" lang="fr-FR" sz="1867" b="0"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Montserrat"/>
            </a:endParaRPr>
          </a:p>
        </p:txBody>
      </p:sp>
      <p:pic>
        <p:nvPicPr>
          <p:cNvPr id="6" name="Image 5"/>
          <p:cNvPicPr>
            <a:picLocks noChangeAspect="1"/>
          </p:cNvPicPr>
          <p:nvPr/>
        </p:nvPicPr>
        <p:blipFill>
          <a:blip r:embed="rId2"/>
          <a:stretch>
            <a:fillRect/>
          </a:stretch>
        </p:blipFill>
        <p:spPr>
          <a:xfrm>
            <a:off x="1941043" y="1944362"/>
            <a:ext cx="695325" cy="695325"/>
          </a:xfrm>
          <a:prstGeom prst="rect">
            <a:avLst/>
          </a:prstGeom>
        </p:spPr>
      </p:pic>
      <p:pic>
        <p:nvPicPr>
          <p:cNvPr id="7" name="Image 6"/>
          <p:cNvPicPr>
            <a:picLocks noChangeAspect="1"/>
          </p:cNvPicPr>
          <p:nvPr/>
        </p:nvPicPr>
        <p:blipFill>
          <a:blip r:embed="rId3"/>
          <a:stretch>
            <a:fillRect/>
          </a:stretch>
        </p:blipFill>
        <p:spPr>
          <a:xfrm>
            <a:off x="5695951" y="1997810"/>
            <a:ext cx="800100" cy="685800"/>
          </a:xfrm>
          <a:prstGeom prst="rect">
            <a:avLst/>
          </a:prstGeom>
        </p:spPr>
      </p:pic>
      <p:pic>
        <p:nvPicPr>
          <p:cNvPr id="8" name="Image 7"/>
          <p:cNvPicPr>
            <a:picLocks noChangeAspect="1"/>
          </p:cNvPicPr>
          <p:nvPr/>
        </p:nvPicPr>
        <p:blipFill>
          <a:blip r:embed="rId4"/>
          <a:stretch>
            <a:fillRect/>
          </a:stretch>
        </p:blipFill>
        <p:spPr>
          <a:xfrm>
            <a:off x="9902579" y="2140685"/>
            <a:ext cx="809625" cy="542925"/>
          </a:xfrm>
          <a:prstGeom prst="rect">
            <a:avLst/>
          </a:prstGeom>
        </p:spPr>
      </p:pic>
    </p:spTree>
    <p:extLst>
      <p:ext uri="{BB962C8B-B14F-4D97-AF65-F5344CB8AC3E}">
        <p14:creationId xmlns:p14="http://schemas.microsoft.com/office/powerpoint/2010/main" val="4317232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571500" indent="-571500">
              <a:buFont typeface="Wingdings" panose="05000000000000000000" pitchFamily="2" charset="2"/>
              <a:buChar char="v"/>
            </a:pPr>
            <a:r>
              <a:rPr lang="fr-FR" altLang="en-US" sz="3600" dirty="0">
                <a:solidFill>
                  <a:schemeClr val="bg1"/>
                </a:solidFill>
                <a:latin typeface="Garamond" panose="02020404030301010803" pitchFamily="18" charset="0"/>
              </a:rPr>
              <a:t>Répartition des surfaces forestières dans le monde</a:t>
            </a:r>
          </a:p>
        </p:txBody>
      </p:sp>
      <p:pic>
        <p:nvPicPr>
          <p:cNvPr id="4" name="Image 3"/>
          <p:cNvPicPr>
            <a:picLocks noChangeAspect="1"/>
          </p:cNvPicPr>
          <p:nvPr/>
        </p:nvPicPr>
        <p:blipFill>
          <a:blip r:embed="rId2"/>
          <a:stretch>
            <a:fillRect/>
          </a:stretch>
        </p:blipFill>
        <p:spPr>
          <a:xfrm>
            <a:off x="1725769" y="1468192"/>
            <a:ext cx="9375819" cy="5022759"/>
          </a:xfrm>
          <a:prstGeom prst="rect">
            <a:avLst/>
          </a:prstGeom>
        </p:spPr>
      </p:pic>
    </p:spTree>
    <p:extLst>
      <p:ext uri="{BB962C8B-B14F-4D97-AF65-F5344CB8AC3E}">
        <p14:creationId xmlns:p14="http://schemas.microsoft.com/office/powerpoint/2010/main" val="204368594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11018" y="215343"/>
            <a:ext cx="4850842" cy="798568"/>
          </a:xfrm>
        </p:spPr>
        <p:txBody>
          <a:bodyPr>
            <a:normAutofit/>
          </a:bodyPr>
          <a:lstStyle/>
          <a:p>
            <a:pPr marL="571500" indent="-571500">
              <a:buFont typeface="Wingdings" panose="05000000000000000000" pitchFamily="2" charset="2"/>
              <a:buChar char="v"/>
            </a:pPr>
            <a:r>
              <a:rPr lang="fr-FR" altLang="en-US" sz="3600" dirty="0">
                <a:solidFill>
                  <a:schemeClr val="bg1"/>
                </a:solidFill>
                <a:latin typeface="Times New Roman" panose="02020603050405020304" pitchFamily="18" charset="0"/>
                <a:cs typeface="Times New Roman" panose="02020603050405020304" pitchFamily="18" charset="0"/>
              </a:rPr>
              <a:t>Maroc forestier :</a:t>
            </a:r>
          </a:p>
        </p:txBody>
      </p:sp>
      <p:sp>
        <p:nvSpPr>
          <p:cNvPr id="4" name="Rectangle 3"/>
          <p:cNvSpPr/>
          <p:nvPr/>
        </p:nvSpPr>
        <p:spPr>
          <a:xfrm>
            <a:off x="889325" y="2264944"/>
            <a:ext cx="1506146" cy="369332"/>
          </a:xfrm>
          <a:prstGeom prst="rect">
            <a:avLst/>
          </a:prstGeom>
        </p:spPr>
        <p:txBody>
          <a:bodyPr wrap="square">
            <a:spAutoFit/>
          </a:bodyPr>
          <a:lstStyle/>
          <a:p>
            <a:r>
              <a:rPr lang="fr-FR" dirty="0">
                <a:latin typeface="Times New Roman" panose="02020603050405020304" pitchFamily="18" charset="0"/>
                <a:cs typeface="Times New Roman" panose="02020603050405020304" pitchFamily="18" charset="0"/>
              </a:rPr>
              <a:t>9.631.896 ha</a:t>
            </a:r>
          </a:p>
        </p:txBody>
      </p:sp>
      <p:sp>
        <p:nvSpPr>
          <p:cNvPr id="6" name="Rectangle 5"/>
          <p:cNvSpPr/>
          <p:nvPr/>
        </p:nvSpPr>
        <p:spPr>
          <a:xfrm>
            <a:off x="3378895" y="2264944"/>
            <a:ext cx="896399"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13,5 % </a:t>
            </a:r>
          </a:p>
        </p:txBody>
      </p:sp>
      <p:sp>
        <p:nvSpPr>
          <p:cNvPr id="7" name="Google Shape;243;p36"/>
          <p:cNvSpPr/>
          <p:nvPr/>
        </p:nvSpPr>
        <p:spPr>
          <a:xfrm>
            <a:off x="3563084" y="1516004"/>
            <a:ext cx="425343" cy="422781"/>
          </a:xfrm>
          <a:custGeom>
            <a:avLst/>
            <a:gdLst/>
            <a:ahLst/>
            <a:cxnLst/>
            <a:rect l="l" t="t" r="r" b="b"/>
            <a:pathLst>
              <a:path w="11784" h="11713" extrusionOk="0">
                <a:moveTo>
                  <a:pt x="5136" y="4128"/>
                </a:moveTo>
                <a:cubicBezTo>
                  <a:pt x="5671" y="4128"/>
                  <a:pt x="6112" y="4569"/>
                  <a:pt x="6144" y="5136"/>
                </a:cubicBezTo>
                <a:lnTo>
                  <a:pt x="5230" y="4853"/>
                </a:lnTo>
                <a:cubicBezTo>
                  <a:pt x="5198" y="4839"/>
                  <a:pt x="5165" y="4832"/>
                  <a:pt x="5131" y="4832"/>
                </a:cubicBezTo>
                <a:cubicBezTo>
                  <a:pt x="4934" y="4832"/>
                  <a:pt x="4735" y="5052"/>
                  <a:pt x="4789" y="5294"/>
                </a:cubicBezTo>
                <a:lnTo>
                  <a:pt x="5073" y="6239"/>
                </a:lnTo>
                <a:cubicBezTo>
                  <a:pt x="4537" y="6176"/>
                  <a:pt x="4096" y="5703"/>
                  <a:pt x="4096" y="5168"/>
                </a:cubicBezTo>
                <a:cubicBezTo>
                  <a:pt x="4096" y="4601"/>
                  <a:pt x="4569" y="4128"/>
                  <a:pt x="5136" y="4128"/>
                </a:cubicBezTo>
                <a:close/>
                <a:moveTo>
                  <a:pt x="5199" y="2364"/>
                </a:moveTo>
                <a:cubicBezTo>
                  <a:pt x="6680" y="2364"/>
                  <a:pt x="7940" y="3592"/>
                  <a:pt x="7940" y="5136"/>
                </a:cubicBezTo>
                <a:cubicBezTo>
                  <a:pt x="7940" y="5294"/>
                  <a:pt x="7940" y="5388"/>
                  <a:pt x="7908" y="5546"/>
                </a:cubicBezTo>
                <a:lnTo>
                  <a:pt x="6932" y="5294"/>
                </a:lnTo>
                <a:lnTo>
                  <a:pt x="6932" y="5136"/>
                </a:lnTo>
                <a:cubicBezTo>
                  <a:pt x="6806" y="4223"/>
                  <a:pt x="6049" y="3466"/>
                  <a:pt x="5104" y="3466"/>
                </a:cubicBezTo>
                <a:cubicBezTo>
                  <a:pt x="4159" y="3466"/>
                  <a:pt x="3435" y="4223"/>
                  <a:pt x="3435" y="5168"/>
                </a:cubicBezTo>
                <a:cubicBezTo>
                  <a:pt x="3435" y="5609"/>
                  <a:pt x="3624" y="6081"/>
                  <a:pt x="3939" y="6396"/>
                </a:cubicBezTo>
                <a:cubicBezTo>
                  <a:pt x="4254" y="6743"/>
                  <a:pt x="4695" y="6900"/>
                  <a:pt x="5167" y="6900"/>
                </a:cubicBezTo>
                <a:lnTo>
                  <a:pt x="5325" y="6900"/>
                </a:lnTo>
                <a:lnTo>
                  <a:pt x="5577" y="7877"/>
                </a:lnTo>
                <a:cubicBezTo>
                  <a:pt x="5482" y="7909"/>
                  <a:pt x="5325" y="7909"/>
                  <a:pt x="5199" y="7909"/>
                </a:cubicBezTo>
                <a:cubicBezTo>
                  <a:pt x="3687" y="7909"/>
                  <a:pt x="2426" y="6648"/>
                  <a:pt x="2426" y="5136"/>
                </a:cubicBezTo>
                <a:cubicBezTo>
                  <a:pt x="2426" y="3624"/>
                  <a:pt x="3655" y="2364"/>
                  <a:pt x="5199" y="2364"/>
                </a:cubicBezTo>
                <a:close/>
                <a:moveTo>
                  <a:pt x="5167" y="726"/>
                </a:moveTo>
                <a:cubicBezTo>
                  <a:pt x="7940" y="726"/>
                  <a:pt x="10051" y="3277"/>
                  <a:pt x="9515" y="6018"/>
                </a:cubicBezTo>
                <a:lnTo>
                  <a:pt x="8507" y="5766"/>
                </a:lnTo>
                <a:cubicBezTo>
                  <a:pt x="8538" y="5546"/>
                  <a:pt x="8538" y="5357"/>
                  <a:pt x="8538" y="5136"/>
                </a:cubicBezTo>
                <a:cubicBezTo>
                  <a:pt x="8538" y="3246"/>
                  <a:pt x="7026" y="1702"/>
                  <a:pt x="5104" y="1702"/>
                </a:cubicBezTo>
                <a:cubicBezTo>
                  <a:pt x="3214" y="1702"/>
                  <a:pt x="1702" y="3246"/>
                  <a:pt x="1702" y="5136"/>
                </a:cubicBezTo>
                <a:cubicBezTo>
                  <a:pt x="1702" y="7027"/>
                  <a:pt x="3214" y="8602"/>
                  <a:pt x="5104" y="8602"/>
                </a:cubicBezTo>
                <a:cubicBezTo>
                  <a:pt x="5325" y="8602"/>
                  <a:pt x="5514" y="8602"/>
                  <a:pt x="5703" y="8539"/>
                </a:cubicBezTo>
                <a:lnTo>
                  <a:pt x="5986" y="9578"/>
                </a:lnTo>
                <a:cubicBezTo>
                  <a:pt x="5695" y="9636"/>
                  <a:pt x="5405" y="9664"/>
                  <a:pt x="5119" y="9664"/>
                </a:cubicBezTo>
                <a:cubicBezTo>
                  <a:pt x="2751" y="9664"/>
                  <a:pt x="694" y="7758"/>
                  <a:pt x="694" y="5199"/>
                </a:cubicBezTo>
                <a:cubicBezTo>
                  <a:pt x="694" y="2679"/>
                  <a:pt x="2773" y="726"/>
                  <a:pt x="5167" y="726"/>
                </a:cubicBezTo>
                <a:close/>
                <a:moveTo>
                  <a:pt x="5671" y="5672"/>
                </a:moveTo>
                <a:lnTo>
                  <a:pt x="5671" y="5672"/>
                </a:lnTo>
                <a:cubicBezTo>
                  <a:pt x="10240" y="6964"/>
                  <a:pt x="9578" y="6774"/>
                  <a:pt x="9704" y="6806"/>
                </a:cubicBezTo>
                <a:lnTo>
                  <a:pt x="8853" y="7373"/>
                </a:lnTo>
                <a:cubicBezTo>
                  <a:pt x="8664" y="7499"/>
                  <a:pt x="8664" y="7751"/>
                  <a:pt x="8822" y="7877"/>
                </a:cubicBezTo>
                <a:lnTo>
                  <a:pt x="10964" y="9956"/>
                </a:lnTo>
                <a:cubicBezTo>
                  <a:pt x="11027" y="10114"/>
                  <a:pt x="11027" y="10335"/>
                  <a:pt x="10901" y="10492"/>
                </a:cubicBezTo>
                <a:lnTo>
                  <a:pt x="10429" y="10965"/>
                </a:lnTo>
                <a:cubicBezTo>
                  <a:pt x="10366" y="11012"/>
                  <a:pt x="10279" y="11035"/>
                  <a:pt x="10192" y="11035"/>
                </a:cubicBezTo>
                <a:cubicBezTo>
                  <a:pt x="10106" y="11035"/>
                  <a:pt x="10019" y="11012"/>
                  <a:pt x="9956" y="10965"/>
                </a:cubicBezTo>
                <a:lnTo>
                  <a:pt x="7845" y="8854"/>
                </a:lnTo>
                <a:cubicBezTo>
                  <a:pt x="7777" y="8786"/>
                  <a:pt x="7691" y="8753"/>
                  <a:pt x="7606" y="8753"/>
                </a:cubicBezTo>
                <a:cubicBezTo>
                  <a:pt x="7493" y="8753"/>
                  <a:pt x="7381" y="8809"/>
                  <a:pt x="7310" y="8917"/>
                </a:cubicBezTo>
                <a:cubicBezTo>
                  <a:pt x="7247" y="8980"/>
                  <a:pt x="6806" y="9641"/>
                  <a:pt x="6774" y="9736"/>
                </a:cubicBezTo>
                <a:cubicBezTo>
                  <a:pt x="6680" y="9484"/>
                  <a:pt x="5703" y="5861"/>
                  <a:pt x="5671" y="5672"/>
                </a:cubicBezTo>
                <a:close/>
                <a:moveTo>
                  <a:pt x="5104" y="1"/>
                </a:moveTo>
                <a:cubicBezTo>
                  <a:pt x="2363" y="1"/>
                  <a:pt x="0" y="2238"/>
                  <a:pt x="0" y="5168"/>
                </a:cubicBezTo>
                <a:cubicBezTo>
                  <a:pt x="0" y="8066"/>
                  <a:pt x="2332" y="10303"/>
                  <a:pt x="5104" y="10303"/>
                </a:cubicBezTo>
                <a:cubicBezTo>
                  <a:pt x="5482" y="10303"/>
                  <a:pt x="5797" y="10272"/>
                  <a:pt x="6144" y="10208"/>
                </a:cubicBezTo>
                <a:lnTo>
                  <a:pt x="6270" y="10587"/>
                </a:lnTo>
                <a:cubicBezTo>
                  <a:pt x="6307" y="10755"/>
                  <a:pt x="6444" y="10845"/>
                  <a:pt x="6596" y="10845"/>
                </a:cubicBezTo>
                <a:cubicBezTo>
                  <a:pt x="6700" y="10845"/>
                  <a:pt x="6810" y="10802"/>
                  <a:pt x="6900" y="10713"/>
                </a:cubicBezTo>
                <a:lnTo>
                  <a:pt x="7625" y="9610"/>
                </a:lnTo>
                <a:lnTo>
                  <a:pt x="9483" y="11406"/>
                </a:lnTo>
                <a:cubicBezTo>
                  <a:pt x="9688" y="11610"/>
                  <a:pt x="9956" y="11713"/>
                  <a:pt x="10220" y="11713"/>
                </a:cubicBezTo>
                <a:cubicBezTo>
                  <a:pt x="10484" y="11713"/>
                  <a:pt x="10744" y="11610"/>
                  <a:pt x="10933" y="11406"/>
                </a:cubicBezTo>
                <a:lnTo>
                  <a:pt x="11405" y="10933"/>
                </a:lnTo>
                <a:cubicBezTo>
                  <a:pt x="11783" y="10555"/>
                  <a:pt x="11783" y="9893"/>
                  <a:pt x="11374" y="9484"/>
                </a:cubicBezTo>
                <a:lnTo>
                  <a:pt x="9515" y="7720"/>
                </a:lnTo>
                <a:lnTo>
                  <a:pt x="10618" y="6964"/>
                </a:lnTo>
                <a:cubicBezTo>
                  <a:pt x="10870" y="6806"/>
                  <a:pt x="10838" y="6428"/>
                  <a:pt x="10555" y="6333"/>
                </a:cubicBezTo>
                <a:lnTo>
                  <a:pt x="10145" y="6239"/>
                </a:lnTo>
                <a:cubicBezTo>
                  <a:pt x="10303" y="5483"/>
                  <a:pt x="10271" y="4695"/>
                  <a:pt x="10082" y="3908"/>
                </a:cubicBezTo>
                <a:cubicBezTo>
                  <a:pt x="9483" y="1576"/>
                  <a:pt x="7436" y="1"/>
                  <a:pt x="5104"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latin typeface="Times New Roman" panose="02020603050405020304" pitchFamily="18" charset="0"/>
              <a:cs typeface="Times New Roman" panose="02020603050405020304" pitchFamily="18" charset="0"/>
            </a:endParaRPr>
          </a:p>
        </p:txBody>
      </p:sp>
      <p:pic>
        <p:nvPicPr>
          <p:cNvPr id="8" name="Image 7"/>
          <p:cNvPicPr>
            <a:picLocks noChangeAspect="1"/>
          </p:cNvPicPr>
          <p:nvPr/>
        </p:nvPicPr>
        <p:blipFill>
          <a:blip r:embed="rId2"/>
          <a:stretch>
            <a:fillRect/>
          </a:stretch>
        </p:blipFill>
        <p:spPr>
          <a:xfrm>
            <a:off x="6327650" y="215343"/>
            <a:ext cx="5670386" cy="6457696"/>
          </a:xfrm>
          <a:prstGeom prst="round2DiagRect">
            <a:avLst>
              <a:gd name="adj1" fmla="val 5672"/>
              <a:gd name="adj2" fmla="val 0"/>
            </a:avLst>
          </a:prstGeom>
          <a:ln w="88900" cap="sq">
            <a:solidFill>
              <a:schemeClr val="tx1"/>
            </a:solidFill>
            <a:miter lim="800000"/>
          </a:ln>
          <a:effectLst>
            <a:outerShdw blurRad="254000" algn="tl" rotWithShape="0">
              <a:srgbClr val="000000">
                <a:alpha val="43000"/>
              </a:srgbClr>
            </a:outerShdw>
          </a:effectLst>
        </p:spPr>
      </p:pic>
      <p:pic>
        <p:nvPicPr>
          <p:cNvPr id="9" name="Image 8"/>
          <p:cNvPicPr>
            <a:picLocks noChangeAspect="1"/>
          </p:cNvPicPr>
          <p:nvPr/>
        </p:nvPicPr>
        <p:blipFill>
          <a:blip r:embed="rId3"/>
          <a:stretch>
            <a:fillRect/>
          </a:stretch>
        </p:blipFill>
        <p:spPr>
          <a:xfrm>
            <a:off x="438851" y="2986864"/>
            <a:ext cx="4905375" cy="3686175"/>
          </a:xfrm>
          <a:prstGeom prst="rect">
            <a:avLst/>
          </a:prstGeom>
        </p:spPr>
      </p:pic>
      <p:sp>
        <p:nvSpPr>
          <p:cNvPr id="10" name="ZoneTexte 9">
            <a:extLst>
              <a:ext uri="{FF2B5EF4-FFF2-40B4-BE49-F238E27FC236}">
                <a16:creationId xmlns:a16="http://schemas.microsoft.com/office/drawing/2014/main" id="{B880ECD7-E985-444E-DFE9-B87165622E7C}"/>
              </a:ext>
            </a:extLst>
          </p:cNvPr>
          <p:cNvSpPr txBox="1"/>
          <p:nvPr/>
        </p:nvSpPr>
        <p:spPr>
          <a:xfrm>
            <a:off x="3013655" y="1569453"/>
            <a:ext cx="3965375" cy="369332"/>
          </a:xfrm>
          <a:prstGeom prst="rect">
            <a:avLst/>
          </a:prstGeom>
          <a:noFill/>
        </p:spPr>
        <p:txBody>
          <a:bodyPr wrap="square">
            <a:spAutoFit/>
          </a:bodyPr>
          <a:lstStyle/>
          <a:p>
            <a:r>
              <a:rPr lang="fr-FR" b="1" kern="0" dirty="0">
                <a:solidFill>
                  <a:srgbClr val="C00000"/>
                </a:solidFill>
                <a:latin typeface="Times New Roman" panose="02020603050405020304" pitchFamily="18" charset="0"/>
                <a:cs typeface="Times New Roman" panose="02020603050405020304" pitchFamily="18" charset="0"/>
              </a:rPr>
              <a:t> </a:t>
            </a:r>
            <a:endParaRPr lang="fr-FR" b="1" dirty="0">
              <a:solidFill>
                <a:srgbClr val="C00000"/>
              </a:solidFill>
              <a:latin typeface="Times New Roman" panose="02020603050405020304" pitchFamily="18" charset="0"/>
              <a:cs typeface="Times New Roman" panose="02020603050405020304" pitchFamily="18" charset="0"/>
            </a:endParaRPr>
          </a:p>
        </p:txBody>
      </p:sp>
      <p:pic>
        <p:nvPicPr>
          <p:cNvPr id="3" name="Image 2"/>
          <p:cNvPicPr>
            <a:picLocks noChangeAspect="1"/>
          </p:cNvPicPr>
          <p:nvPr/>
        </p:nvPicPr>
        <p:blipFill>
          <a:blip r:embed="rId4"/>
          <a:stretch>
            <a:fillRect/>
          </a:stretch>
        </p:blipFill>
        <p:spPr>
          <a:xfrm>
            <a:off x="1211083" y="1393646"/>
            <a:ext cx="695004" cy="695004"/>
          </a:xfrm>
          <a:prstGeom prst="rect">
            <a:avLst/>
          </a:prstGeom>
        </p:spPr>
      </p:pic>
    </p:spTree>
    <p:extLst>
      <p:ext uri="{BB962C8B-B14F-4D97-AF65-F5344CB8AC3E}">
        <p14:creationId xmlns:p14="http://schemas.microsoft.com/office/powerpoint/2010/main" val="41113865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Google Shape;342;p42"/>
          <p:cNvSpPr txBox="1">
            <a:spLocks/>
          </p:cNvSpPr>
          <p:nvPr/>
        </p:nvSpPr>
        <p:spPr>
          <a:xfrm>
            <a:off x="855241" y="306595"/>
            <a:ext cx="10277600" cy="1248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Montserrat"/>
              <a:buNone/>
              <a:defRPr sz="28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defTabSz="995491">
              <a:spcBef>
                <a:spcPct val="0"/>
              </a:spcBef>
              <a:buClr>
                <a:srgbClr val="000000"/>
              </a:buClr>
              <a:defRPr/>
            </a:pPr>
            <a:r>
              <a:rPr lang="fr-FR" altLang="en-US" sz="3999" dirty="0">
                <a:solidFill>
                  <a:schemeClr val="bg1"/>
                </a:solidFill>
                <a:latin typeface="Times New Roman" panose="02020603050405020304" pitchFamily="18" charset="0"/>
                <a:ea typeface="맑은 고딕" pitchFamily="50" charset="-127"/>
                <a:cs typeface="Times New Roman" panose="02020603050405020304" pitchFamily="18" charset="0"/>
              </a:rPr>
              <a:t>Causes</a:t>
            </a:r>
          </a:p>
        </p:txBody>
      </p:sp>
      <p:graphicFrame>
        <p:nvGraphicFramePr>
          <p:cNvPr id="20" name="Diagramme 3">
            <a:extLst>
              <a:ext uri="{FF2B5EF4-FFF2-40B4-BE49-F238E27FC236}">
                <a16:creationId xmlns:a16="http://schemas.microsoft.com/office/drawing/2014/main" id="{8ABBECCE-175F-7EB2-3786-A7A367F15849}"/>
              </a:ext>
            </a:extLst>
          </p:cNvPr>
          <p:cNvGraphicFramePr/>
          <p:nvPr>
            <p:extLst>
              <p:ext uri="{D42A27DB-BD31-4B8C-83A1-F6EECF244321}">
                <p14:modId xmlns:p14="http://schemas.microsoft.com/office/powerpoint/2010/main" val="529658429"/>
              </p:ext>
            </p:extLst>
          </p:nvPr>
        </p:nvGraphicFramePr>
        <p:xfrm>
          <a:off x="-1204737" y="1380273"/>
          <a:ext cx="9730855" cy="52753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3" name="Groupe 22"/>
          <p:cNvGrpSpPr/>
          <p:nvPr/>
        </p:nvGrpSpPr>
        <p:grpSpPr>
          <a:xfrm>
            <a:off x="5907433" y="1371549"/>
            <a:ext cx="6107431" cy="5251325"/>
            <a:chOff x="5907433" y="1371549"/>
            <a:chExt cx="6107431" cy="5251325"/>
          </a:xfrm>
        </p:grpSpPr>
        <p:grpSp>
          <p:nvGrpSpPr>
            <p:cNvPr id="22" name="Groupe 21"/>
            <p:cNvGrpSpPr/>
            <p:nvPr/>
          </p:nvGrpSpPr>
          <p:grpSpPr>
            <a:xfrm>
              <a:off x="5907433" y="1371549"/>
              <a:ext cx="6107431" cy="5203700"/>
              <a:chOff x="5907433" y="1371549"/>
              <a:chExt cx="6107431" cy="5203700"/>
            </a:xfrm>
          </p:grpSpPr>
          <p:pic>
            <p:nvPicPr>
              <p:cNvPr id="2" name="Image 1"/>
              <p:cNvPicPr>
                <a:picLocks noChangeAspect="1"/>
              </p:cNvPicPr>
              <p:nvPr/>
            </p:nvPicPr>
            <p:blipFill>
              <a:blip r:embed="rId7"/>
              <a:stretch>
                <a:fillRect/>
              </a:stretch>
            </p:blipFill>
            <p:spPr>
              <a:xfrm>
                <a:off x="5907433" y="3281290"/>
                <a:ext cx="3030715" cy="1481780"/>
              </a:xfrm>
              <a:prstGeom prst="rect">
                <a:avLst/>
              </a:prstGeom>
            </p:spPr>
          </p:pic>
          <p:pic>
            <p:nvPicPr>
              <p:cNvPr id="3" name="Image 2"/>
              <p:cNvPicPr>
                <a:picLocks noChangeAspect="1"/>
              </p:cNvPicPr>
              <p:nvPr/>
            </p:nvPicPr>
            <p:blipFill>
              <a:blip r:embed="rId8"/>
              <a:stretch>
                <a:fillRect/>
              </a:stretch>
            </p:blipFill>
            <p:spPr>
              <a:xfrm>
                <a:off x="5907434" y="4975049"/>
                <a:ext cx="3030714" cy="1600200"/>
              </a:xfrm>
              <a:prstGeom prst="rect">
                <a:avLst/>
              </a:prstGeom>
            </p:spPr>
          </p:pic>
          <p:pic>
            <p:nvPicPr>
              <p:cNvPr id="4" name="Image 3"/>
              <p:cNvPicPr>
                <a:picLocks noChangeAspect="1"/>
              </p:cNvPicPr>
              <p:nvPr/>
            </p:nvPicPr>
            <p:blipFill>
              <a:blip r:embed="rId9"/>
              <a:stretch>
                <a:fillRect/>
              </a:stretch>
            </p:blipFill>
            <p:spPr>
              <a:xfrm>
                <a:off x="5907433" y="1371549"/>
                <a:ext cx="3030715" cy="1697761"/>
              </a:xfrm>
              <a:prstGeom prst="rect">
                <a:avLst/>
              </a:prstGeom>
            </p:spPr>
          </p:pic>
          <p:pic>
            <p:nvPicPr>
              <p:cNvPr id="5" name="Image 4"/>
              <p:cNvPicPr>
                <a:picLocks noChangeAspect="1"/>
              </p:cNvPicPr>
              <p:nvPr/>
            </p:nvPicPr>
            <p:blipFill>
              <a:blip r:embed="rId10"/>
              <a:stretch>
                <a:fillRect/>
              </a:stretch>
            </p:blipFill>
            <p:spPr>
              <a:xfrm>
                <a:off x="9157364" y="1371550"/>
                <a:ext cx="2857500" cy="1697761"/>
              </a:xfrm>
              <a:prstGeom prst="rect">
                <a:avLst/>
              </a:prstGeom>
            </p:spPr>
          </p:pic>
          <p:pic>
            <p:nvPicPr>
              <p:cNvPr id="13" name="Image 12"/>
              <p:cNvPicPr>
                <a:picLocks noChangeAspect="1"/>
              </p:cNvPicPr>
              <p:nvPr/>
            </p:nvPicPr>
            <p:blipFill>
              <a:blip r:embed="rId11"/>
              <a:stretch>
                <a:fillRect/>
              </a:stretch>
            </p:blipFill>
            <p:spPr>
              <a:xfrm>
                <a:off x="9157364" y="3281290"/>
                <a:ext cx="2857500" cy="1481780"/>
              </a:xfrm>
              <a:prstGeom prst="rect">
                <a:avLst/>
              </a:prstGeom>
            </p:spPr>
          </p:pic>
        </p:grpSp>
        <p:pic>
          <p:nvPicPr>
            <p:cNvPr id="21" name="Image 20"/>
            <p:cNvPicPr>
              <a:picLocks noChangeAspect="1"/>
            </p:cNvPicPr>
            <p:nvPr/>
          </p:nvPicPr>
          <p:blipFill>
            <a:blip r:embed="rId12"/>
            <a:stretch>
              <a:fillRect/>
            </a:stretch>
          </p:blipFill>
          <p:spPr>
            <a:xfrm>
              <a:off x="9157364" y="4975049"/>
              <a:ext cx="2857500" cy="1647825"/>
            </a:xfrm>
            <a:prstGeom prst="rect">
              <a:avLst/>
            </a:prstGeom>
          </p:spPr>
        </p:pic>
      </p:grpSp>
    </p:spTree>
    <p:extLst>
      <p:ext uri="{BB962C8B-B14F-4D97-AF65-F5344CB8AC3E}">
        <p14:creationId xmlns:p14="http://schemas.microsoft.com/office/powerpoint/2010/main" val="254806397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Google Shape;345;p42"/>
          <p:cNvSpPr/>
          <p:nvPr/>
        </p:nvSpPr>
        <p:spPr>
          <a:xfrm>
            <a:off x="4203924" y="1759301"/>
            <a:ext cx="2169155" cy="1793140"/>
          </a:xfrm>
          <a:custGeom>
            <a:avLst/>
            <a:gdLst/>
            <a:ahLst/>
            <a:cxnLst/>
            <a:rect l="l" t="t" r="r" b="b"/>
            <a:pathLst>
              <a:path w="68141" h="56329" extrusionOk="0">
                <a:moveTo>
                  <a:pt x="59008" y="0"/>
                </a:moveTo>
                <a:cubicBezTo>
                  <a:pt x="27457" y="227"/>
                  <a:pt x="1751" y="24980"/>
                  <a:pt x="1" y="56138"/>
                </a:cubicBezTo>
                <a:lnTo>
                  <a:pt x="16550" y="47066"/>
                </a:lnTo>
                <a:lnTo>
                  <a:pt x="33624" y="56329"/>
                </a:lnTo>
                <a:cubicBezTo>
                  <a:pt x="35184" y="43613"/>
                  <a:pt x="45911" y="33754"/>
                  <a:pt x="58984" y="33528"/>
                </a:cubicBezTo>
                <a:lnTo>
                  <a:pt x="68140" y="16645"/>
                </a:lnTo>
                <a:lnTo>
                  <a:pt x="59008" y="0"/>
                </a:lnTo>
                <a:close/>
              </a:path>
            </a:pathLst>
          </a:custGeom>
          <a:solidFill>
            <a:schemeClr val="accent6">
              <a:lumMod val="75000"/>
            </a:schemeClr>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7" name="Google Shape;346;p42"/>
          <p:cNvSpPr/>
          <p:nvPr/>
        </p:nvSpPr>
        <p:spPr>
          <a:xfrm>
            <a:off x="4200901" y="3377319"/>
            <a:ext cx="1793140" cy="2169155"/>
          </a:xfrm>
          <a:custGeom>
            <a:avLst/>
            <a:gdLst/>
            <a:ahLst/>
            <a:cxnLst/>
            <a:rect l="l" t="t" r="r" b="b"/>
            <a:pathLst>
              <a:path w="56329" h="68141" extrusionOk="0">
                <a:moveTo>
                  <a:pt x="16645" y="1"/>
                </a:moveTo>
                <a:lnTo>
                  <a:pt x="1" y="9133"/>
                </a:lnTo>
                <a:cubicBezTo>
                  <a:pt x="227" y="40685"/>
                  <a:pt x="24980" y="66390"/>
                  <a:pt x="56139" y="68140"/>
                </a:cubicBezTo>
                <a:lnTo>
                  <a:pt x="47066" y="51603"/>
                </a:lnTo>
                <a:lnTo>
                  <a:pt x="56329" y="34517"/>
                </a:lnTo>
                <a:cubicBezTo>
                  <a:pt x="43613" y="32957"/>
                  <a:pt x="33755" y="22242"/>
                  <a:pt x="33529" y="9157"/>
                </a:cubicBezTo>
                <a:lnTo>
                  <a:pt x="16645" y="1"/>
                </a:lnTo>
                <a:close/>
              </a:path>
            </a:pathLst>
          </a:custGeom>
          <a:solidFill>
            <a:schemeClr val="accent6">
              <a:lumMod val="60000"/>
              <a:lumOff val="40000"/>
            </a:schemeClr>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8" name="Google Shape;343;p42"/>
          <p:cNvSpPr/>
          <p:nvPr/>
        </p:nvSpPr>
        <p:spPr>
          <a:xfrm>
            <a:off x="5818951" y="3756747"/>
            <a:ext cx="2169124" cy="1792757"/>
          </a:xfrm>
          <a:custGeom>
            <a:avLst/>
            <a:gdLst/>
            <a:ahLst/>
            <a:cxnLst/>
            <a:rect l="l" t="t" r="r" b="b"/>
            <a:pathLst>
              <a:path w="68140" h="56317" extrusionOk="0">
                <a:moveTo>
                  <a:pt x="34517" y="0"/>
                </a:moveTo>
                <a:cubicBezTo>
                  <a:pt x="32957" y="12704"/>
                  <a:pt x="22241" y="22574"/>
                  <a:pt x="9156" y="22801"/>
                </a:cubicBezTo>
                <a:lnTo>
                  <a:pt x="0" y="39672"/>
                </a:lnTo>
                <a:lnTo>
                  <a:pt x="9132" y="56317"/>
                </a:lnTo>
                <a:cubicBezTo>
                  <a:pt x="40684" y="56090"/>
                  <a:pt x="66390" y="31337"/>
                  <a:pt x="68140" y="179"/>
                </a:cubicBezTo>
                <a:lnTo>
                  <a:pt x="68140" y="179"/>
                </a:lnTo>
                <a:lnTo>
                  <a:pt x="51602" y="9251"/>
                </a:lnTo>
                <a:lnTo>
                  <a:pt x="34517" y="0"/>
                </a:lnTo>
                <a:close/>
              </a:path>
            </a:pathLst>
          </a:custGeom>
          <a:solidFill>
            <a:schemeClr val="accent6">
              <a:lumMod val="75000"/>
            </a:schemeClr>
          </a:solidFill>
          <a:ln>
            <a:solidFill>
              <a:schemeClr val="accent6">
                <a:lumMod val="75000"/>
              </a:schemeClr>
            </a:solid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9" name="Google Shape;344;p42"/>
          <p:cNvSpPr/>
          <p:nvPr/>
        </p:nvSpPr>
        <p:spPr>
          <a:xfrm>
            <a:off x="6197965" y="1762325"/>
            <a:ext cx="1793140" cy="2169124"/>
          </a:xfrm>
          <a:custGeom>
            <a:avLst/>
            <a:gdLst/>
            <a:ahLst/>
            <a:cxnLst/>
            <a:rect l="l" t="t" r="r" b="b"/>
            <a:pathLst>
              <a:path w="56329" h="68140" extrusionOk="0">
                <a:moveTo>
                  <a:pt x="191" y="1"/>
                </a:moveTo>
                <a:lnTo>
                  <a:pt x="9264" y="16550"/>
                </a:lnTo>
                <a:lnTo>
                  <a:pt x="1" y="33624"/>
                </a:lnTo>
                <a:cubicBezTo>
                  <a:pt x="12716" y="35183"/>
                  <a:pt x="22587" y="45911"/>
                  <a:pt x="22813" y="58984"/>
                </a:cubicBezTo>
                <a:lnTo>
                  <a:pt x="39684" y="68140"/>
                </a:lnTo>
                <a:lnTo>
                  <a:pt x="56329" y="59008"/>
                </a:lnTo>
                <a:cubicBezTo>
                  <a:pt x="56103" y="27456"/>
                  <a:pt x="31350" y="1751"/>
                  <a:pt x="191" y="1"/>
                </a:cubicBezTo>
                <a:close/>
              </a:path>
            </a:pathLst>
          </a:custGeom>
          <a:solidFill>
            <a:schemeClr val="accent6">
              <a:lumMod val="60000"/>
              <a:lumOff val="40000"/>
            </a:schemeClr>
          </a:solidFill>
          <a:ln>
            <a:noFill/>
          </a:ln>
        </p:spPr>
        <p:txBody>
          <a:bodyPr spcFirstLastPara="1" wrap="square" lIns="121900" tIns="121900" rIns="121900" bIns="121900"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867" b="1" i="0" u="none" strike="noStrike" kern="0" cap="none" spc="0" normalizeH="0" baseline="0" noProof="0">
              <a:ln>
                <a:noFill/>
              </a:ln>
              <a:solidFill>
                <a:srgbClr val="000000"/>
              </a:solidFill>
              <a:effectLst/>
              <a:uLnTx/>
              <a:uFillTx/>
              <a:latin typeface="Times New Roman" panose="02020603050405020304" pitchFamily="18" charset="0"/>
              <a:cs typeface="Times New Roman" panose="02020603050405020304" pitchFamily="18" charset="0"/>
              <a:sym typeface="Arial"/>
            </a:endParaRPr>
          </a:p>
        </p:txBody>
      </p:sp>
      <p:sp>
        <p:nvSpPr>
          <p:cNvPr id="10" name="Google Shape;342;p42"/>
          <p:cNvSpPr txBox="1">
            <a:spLocks/>
          </p:cNvSpPr>
          <p:nvPr/>
        </p:nvSpPr>
        <p:spPr>
          <a:xfrm>
            <a:off x="855241" y="306595"/>
            <a:ext cx="10277600" cy="12484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Montserrat"/>
              <a:buNone/>
              <a:defRPr sz="2800" b="1" i="0" u="none" strike="noStrike" cap="none">
                <a:solidFill>
                  <a:schemeClr val="accent1"/>
                </a:solidFill>
                <a:latin typeface="Montserrat"/>
                <a:ea typeface="Montserrat"/>
                <a:cs typeface="Montserrat"/>
                <a:sym typeface="Montserrat"/>
              </a:defRPr>
            </a:lvl1pPr>
            <a:lvl2pPr marR="0" lvl="1"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chemeClr val="dk1"/>
              </a:buClr>
              <a:buSzPts val="2800"/>
              <a:buFont typeface="Montserrat"/>
              <a:buNone/>
              <a:defRPr sz="2800" b="1" i="0" u="none" strike="noStrike" cap="none">
                <a:solidFill>
                  <a:schemeClr val="dk1"/>
                </a:solidFill>
                <a:latin typeface="Montserrat"/>
                <a:ea typeface="Montserrat"/>
                <a:cs typeface="Montserrat"/>
                <a:sym typeface="Montserrat"/>
              </a:defRPr>
            </a:lvl9pPr>
          </a:lstStyle>
          <a:p>
            <a:pPr marR="0" lvl="0" defTabSz="995491" fontAlgn="auto">
              <a:lnSpc>
                <a:spcPct val="100000"/>
              </a:lnSpc>
              <a:spcBef>
                <a:spcPct val="0"/>
              </a:spcBef>
              <a:spcAft>
                <a:spcPts val="0"/>
              </a:spcAft>
              <a:buClr>
                <a:srgbClr val="000000"/>
              </a:buClr>
              <a:buSzPts val="2800"/>
              <a:tabLst/>
              <a:defRPr/>
            </a:pPr>
            <a:r>
              <a:rPr lang="fr-FR" altLang="en-US" sz="3999" dirty="0">
                <a:solidFill>
                  <a:schemeClr val="bg1"/>
                </a:solidFill>
                <a:latin typeface="Times New Roman" panose="02020603050405020304" pitchFamily="18" charset="0"/>
                <a:ea typeface="맑은 고딕" pitchFamily="50" charset="-127"/>
                <a:cs typeface="Times New Roman" panose="02020603050405020304" pitchFamily="18" charset="0"/>
              </a:rPr>
              <a:t>Conséquences</a:t>
            </a:r>
          </a:p>
        </p:txBody>
      </p:sp>
      <p:cxnSp>
        <p:nvCxnSpPr>
          <p:cNvPr id="11" name="Google Shape;353;p42"/>
          <p:cNvCxnSpPr/>
          <p:nvPr/>
        </p:nvCxnSpPr>
        <p:spPr>
          <a:xfrm rot="10800000" flipH="1">
            <a:off x="7392633" y="2776100"/>
            <a:ext cx="961200" cy="4000"/>
          </a:xfrm>
          <a:prstGeom prst="straightConnector1">
            <a:avLst/>
          </a:prstGeom>
          <a:noFill/>
          <a:ln w="19050" cap="flat" cmpd="sng">
            <a:solidFill>
              <a:schemeClr val="accent6">
                <a:lumMod val="60000"/>
                <a:lumOff val="40000"/>
              </a:schemeClr>
            </a:solidFill>
            <a:prstDash val="solid"/>
            <a:round/>
            <a:headEnd type="none" w="med" len="med"/>
            <a:tailEnd type="oval" w="med" len="med"/>
          </a:ln>
        </p:spPr>
      </p:cxnSp>
      <p:cxnSp>
        <p:nvCxnSpPr>
          <p:cNvPr id="12" name="Google Shape;353;p42"/>
          <p:cNvCxnSpPr/>
          <p:nvPr/>
        </p:nvCxnSpPr>
        <p:spPr>
          <a:xfrm rot="10800000" flipH="1">
            <a:off x="7131491" y="4892462"/>
            <a:ext cx="961200" cy="4000"/>
          </a:xfrm>
          <a:prstGeom prst="straightConnector1">
            <a:avLst/>
          </a:prstGeom>
          <a:noFill/>
          <a:ln w="19050" cap="flat" cmpd="sng">
            <a:solidFill>
              <a:schemeClr val="accent6">
                <a:lumMod val="75000"/>
              </a:schemeClr>
            </a:solidFill>
            <a:prstDash val="solid"/>
            <a:round/>
            <a:headEnd type="none" w="med" len="med"/>
            <a:tailEnd type="oval" w="med" len="med"/>
          </a:ln>
        </p:spPr>
      </p:cxnSp>
      <p:cxnSp>
        <p:nvCxnSpPr>
          <p:cNvPr id="14" name="Google Shape;352;p42"/>
          <p:cNvCxnSpPr/>
          <p:nvPr/>
        </p:nvCxnSpPr>
        <p:spPr>
          <a:xfrm rot="10800000">
            <a:off x="3838233" y="4661500"/>
            <a:ext cx="972000" cy="4400"/>
          </a:xfrm>
          <a:prstGeom prst="straightConnector1">
            <a:avLst/>
          </a:prstGeom>
          <a:noFill/>
          <a:ln w="19050" cap="flat" cmpd="sng">
            <a:solidFill>
              <a:schemeClr val="accent6">
                <a:lumMod val="60000"/>
                <a:lumOff val="40000"/>
              </a:schemeClr>
            </a:solidFill>
            <a:prstDash val="solid"/>
            <a:round/>
            <a:headEnd type="none" w="med" len="med"/>
            <a:tailEnd type="oval" w="med" len="med"/>
          </a:ln>
        </p:spPr>
      </p:cxnSp>
      <p:cxnSp>
        <p:nvCxnSpPr>
          <p:cNvPr id="15" name="Google Shape;352;p42"/>
          <p:cNvCxnSpPr/>
          <p:nvPr/>
        </p:nvCxnSpPr>
        <p:spPr>
          <a:xfrm rot="10800000">
            <a:off x="3742945" y="2561710"/>
            <a:ext cx="972000" cy="4400"/>
          </a:xfrm>
          <a:prstGeom prst="straightConnector1">
            <a:avLst/>
          </a:prstGeom>
          <a:noFill/>
          <a:ln w="19050" cap="flat" cmpd="sng">
            <a:solidFill>
              <a:schemeClr val="accent6">
                <a:lumMod val="75000"/>
              </a:schemeClr>
            </a:solidFill>
            <a:prstDash val="solid"/>
            <a:round/>
            <a:headEnd type="none" w="med" len="med"/>
            <a:tailEnd type="oval" w="med" len="med"/>
          </a:ln>
        </p:spPr>
      </p:cxnSp>
      <p:sp>
        <p:nvSpPr>
          <p:cNvPr id="16" name="Google Shape;349;p42"/>
          <p:cNvSpPr txBox="1">
            <a:spLocks/>
          </p:cNvSpPr>
          <p:nvPr/>
        </p:nvSpPr>
        <p:spPr>
          <a:xfrm>
            <a:off x="8650046" y="2503700"/>
            <a:ext cx="3211151" cy="544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9pPr>
          </a:lstStyle>
          <a:p>
            <a:pPr marL="0" marR="0" lvl="0" indent="0" algn="l" defTabSz="914400" rtl="0" eaLnBrk="1" fontAlgn="auto" latinLnBrk="0" hangingPunct="1">
              <a:lnSpc>
                <a:spcPct val="100000"/>
              </a:lnSpc>
              <a:spcBef>
                <a:spcPts val="0"/>
              </a:spcBef>
              <a:spcAft>
                <a:spcPts val="2133"/>
              </a:spcAft>
              <a:buClr>
                <a:srgbClr val="4A8CFF"/>
              </a:buClr>
              <a:buSzPts val="1800"/>
              <a:buFont typeface="Montserrat"/>
              <a:buNone/>
              <a:tabLst/>
              <a:defRPr/>
            </a:pPr>
            <a:r>
              <a:rPr lang="fr-FR" sz="1867" b="1" kern="0" dirty="0">
                <a:solidFill>
                  <a:srgbClr val="000000"/>
                </a:solidFill>
                <a:latin typeface="Times New Roman" panose="02020603050405020304" pitchFamily="18" charset="0"/>
                <a:cs typeface="Times New Roman" panose="02020603050405020304" pitchFamily="18" charset="0"/>
              </a:rPr>
              <a:t>Cycle du carbone C</a:t>
            </a:r>
            <a:endParaRPr kumimoji="0" lang="fr-FR" sz="1867"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Montserrat"/>
            </a:endParaRPr>
          </a:p>
        </p:txBody>
      </p:sp>
      <p:sp>
        <p:nvSpPr>
          <p:cNvPr id="17" name="Google Shape;349;p42"/>
          <p:cNvSpPr txBox="1">
            <a:spLocks/>
          </p:cNvSpPr>
          <p:nvPr/>
        </p:nvSpPr>
        <p:spPr>
          <a:xfrm>
            <a:off x="8353833" y="4620062"/>
            <a:ext cx="3211151" cy="544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9pPr>
          </a:lstStyle>
          <a:p>
            <a:pPr marL="0" marR="0" lvl="0" indent="0" algn="l" defTabSz="914400" rtl="0" eaLnBrk="1" fontAlgn="auto" latinLnBrk="0" hangingPunct="1">
              <a:lnSpc>
                <a:spcPct val="100000"/>
              </a:lnSpc>
              <a:spcBef>
                <a:spcPts val="0"/>
              </a:spcBef>
              <a:spcAft>
                <a:spcPts val="2133"/>
              </a:spcAft>
              <a:buClr>
                <a:srgbClr val="4A8CFF"/>
              </a:buClr>
              <a:buSzPts val="1800"/>
              <a:buFont typeface="Montserrat"/>
              <a:buNone/>
              <a:tabLst/>
              <a:defRPr/>
            </a:pPr>
            <a:r>
              <a:rPr kumimoji="0" lang="fr-FR" sz="1867"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Montserrat"/>
              </a:rPr>
              <a:t>Sol</a:t>
            </a:r>
            <a:r>
              <a:rPr kumimoji="0" lang="fr-FR" sz="1867" b="1" i="0" u="none" strike="noStrike" kern="0" cap="none" spc="0" normalizeH="0" noProof="0" dirty="0">
                <a:ln>
                  <a:noFill/>
                </a:ln>
                <a:solidFill>
                  <a:srgbClr val="000000"/>
                </a:solidFill>
                <a:effectLst/>
                <a:uLnTx/>
                <a:uFillTx/>
                <a:latin typeface="Times New Roman" panose="02020603050405020304" pitchFamily="18" charset="0"/>
                <a:cs typeface="Times New Roman" panose="02020603050405020304" pitchFamily="18" charset="0"/>
                <a:sym typeface="Montserrat"/>
              </a:rPr>
              <a:t> et cycle de l’eau </a:t>
            </a:r>
            <a:endParaRPr kumimoji="0" lang="fr-FR" sz="1867"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Montserrat"/>
            </a:endParaRPr>
          </a:p>
        </p:txBody>
      </p:sp>
      <p:sp>
        <p:nvSpPr>
          <p:cNvPr id="18" name="Google Shape;349;p42"/>
          <p:cNvSpPr txBox="1">
            <a:spLocks/>
          </p:cNvSpPr>
          <p:nvPr/>
        </p:nvSpPr>
        <p:spPr>
          <a:xfrm>
            <a:off x="1607444" y="2302087"/>
            <a:ext cx="2086703" cy="544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9pPr>
          </a:lstStyle>
          <a:p>
            <a:pPr marL="0" marR="0" lvl="0" indent="0" algn="ctr" defTabSz="914400" rtl="0" eaLnBrk="1" fontAlgn="auto" latinLnBrk="0" hangingPunct="1">
              <a:lnSpc>
                <a:spcPct val="100000"/>
              </a:lnSpc>
              <a:spcBef>
                <a:spcPts val="0"/>
              </a:spcBef>
              <a:spcAft>
                <a:spcPts val="2133"/>
              </a:spcAft>
              <a:buClr>
                <a:srgbClr val="4A8CFF"/>
              </a:buClr>
              <a:buSzPts val="1800"/>
              <a:buFont typeface="Montserrat"/>
              <a:buNone/>
              <a:tabLst/>
              <a:defRPr/>
            </a:pPr>
            <a:r>
              <a:rPr lang="fr-FR" sz="1867" b="1" kern="0" noProof="0" dirty="0">
                <a:solidFill>
                  <a:srgbClr val="000000"/>
                </a:solidFill>
                <a:latin typeface="Times New Roman" panose="02020603050405020304" pitchFamily="18" charset="0"/>
                <a:cs typeface="Times New Roman" panose="02020603050405020304" pitchFamily="18" charset="0"/>
              </a:rPr>
              <a:t>Biodiversité</a:t>
            </a:r>
            <a:endParaRPr kumimoji="0" lang="fr-FR" sz="1867"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Montserrat"/>
            </a:endParaRPr>
          </a:p>
        </p:txBody>
      </p:sp>
      <p:sp>
        <p:nvSpPr>
          <p:cNvPr id="19" name="Google Shape;349;p42"/>
          <p:cNvSpPr txBox="1">
            <a:spLocks/>
          </p:cNvSpPr>
          <p:nvPr/>
        </p:nvSpPr>
        <p:spPr>
          <a:xfrm>
            <a:off x="1607444" y="4380725"/>
            <a:ext cx="2332315" cy="5448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Char char="●"/>
              <a:defRPr sz="1800" b="0" i="0" u="none" strike="noStrike" cap="none">
                <a:solidFill>
                  <a:schemeClr val="dk2"/>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Char char="■"/>
              <a:defRPr sz="1867" b="0" i="0" u="none" strike="noStrike" cap="none">
                <a:solidFill>
                  <a:schemeClr val="dk2"/>
                </a:solidFill>
                <a:latin typeface="Montserrat"/>
                <a:ea typeface="Montserrat"/>
                <a:cs typeface="Montserrat"/>
                <a:sym typeface="Montserrat"/>
              </a:defRPr>
            </a:lvl9pPr>
          </a:lstStyle>
          <a:p>
            <a:pPr marL="0" marR="0" lvl="0" indent="0" algn="l" defTabSz="914400" rtl="0" eaLnBrk="1" fontAlgn="auto" latinLnBrk="0" hangingPunct="1">
              <a:lnSpc>
                <a:spcPct val="100000"/>
              </a:lnSpc>
              <a:spcBef>
                <a:spcPts val="0"/>
              </a:spcBef>
              <a:spcAft>
                <a:spcPts val="2133"/>
              </a:spcAft>
              <a:buClr>
                <a:srgbClr val="4A8CFF"/>
              </a:buClr>
              <a:buSzPts val="1800"/>
              <a:buFont typeface="Montserrat"/>
              <a:buNone/>
              <a:tabLst/>
              <a:defRPr/>
            </a:pPr>
            <a:r>
              <a:rPr lang="fr-FR" sz="1867" b="1" kern="0" noProof="0" dirty="0">
                <a:solidFill>
                  <a:srgbClr val="000000"/>
                </a:solidFill>
                <a:latin typeface="Times New Roman" panose="02020603050405020304" pitchFamily="18" charset="0"/>
                <a:cs typeface="Times New Roman" panose="02020603050405020304" pitchFamily="18" charset="0"/>
              </a:rPr>
              <a:t>La santé humaine</a:t>
            </a:r>
            <a:endParaRPr kumimoji="0" lang="fr-FR" sz="1867" b="1" i="0" u="none" strike="noStrike" kern="0" cap="none" spc="0" normalizeH="0" baseline="0" noProof="0" dirty="0">
              <a:ln>
                <a:noFill/>
              </a:ln>
              <a:solidFill>
                <a:srgbClr val="000000"/>
              </a:solidFill>
              <a:effectLst/>
              <a:uLnTx/>
              <a:uFillTx/>
              <a:latin typeface="Times New Roman" panose="02020603050405020304" pitchFamily="18" charset="0"/>
              <a:cs typeface="Times New Roman" panose="02020603050405020304" pitchFamily="18" charset="0"/>
              <a:sym typeface="Montserrat"/>
            </a:endParaRPr>
          </a:p>
        </p:txBody>
      </p:sp>
    </p:spTree>
    <p:extLst>
      <p:ext uri="{BB962C8B-B14F-4D97-AF65-F5344CB8AC3E}">
        <p14:creationId xmlns:p14="http://schemas.microsoft.com/office/powerpoint/2010/main" val="2038920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내용 개체 틀 3"/>
          <p:cNvSpPr>
            <a:spLocks noGrp="1"/>
          </p:cNvSpPr>
          <p:nvPr>
            <p:ph idx="1"/>
          </p:nvPr>
        </p:nvSpPr>
        <p:spPr>
          <a:xfrm>
            <a:off x="258499" y="3131851"/>
            <a:ext cx="6076876" cy="2149996"/>
          </a:xfrm>
        </p:spPr>
        <p:txBody>
          <a:bodyPr>
            <a:normAutofit/>
          </a:bodyPr>
          <a:lstStyle/>
          <a:p>
            <a:pPr marL="0" indent="352425" algn="just" eaLnBrk="0" latinLnBrk="0" hangingPunct="0"/>
            <a:r>
              <a:rPr lang="fr-FR" altLang="fr-FR" sz="2000">
                <a:latin typeface="Times New Roman" panose="02020603050405020304" pitchFamily="18" charset="0"/>
                <a:cs typeface="Times New Roman" panose="02020603050405020304" pitchFamily="18" charset="0"/>
              </a:rPr>
              <a:t>Le pH est une échelle logarithmique qui mesure la quantité d'acide dans un liquide comme l'eau.. Cette échelle est aussi appliquée à la mesure de l'acidité des échantillons de précipitations.</a:t>
            </a:r>
          </a:p>
        </p:txBody>
      </p:sp>
      <p:sp>
        <p:nvSpPr>
          <p:cNvPr id="2" name="제목 1"/>
          <p:cNvSpPr>
            <a:spLocks noGrp="1"/>
          </p:cNvSpPr>
          <p:nvPr>
            <p:ph type="title"/>
          </p:nvPr>
        </p:nvSpPr>
        <p:spPr/>
        <p:txBody>
          <a:bodyPr>
            <a:normAutofit fontScale="90000"/>
          </a:bodyPr>
          <a:lstStyle/>
          <a:p>
            <a:pPr algn="ctr" eaLnBrk="0" latinLnBrk="0" hangingPunct="0"/>
            <a:r>
              <a:rPr lang="fr-FR" altLang="ko-KR" sz="4800">
                <a:solidFill>
                  <a:srgbClr val="FEECBE"/>
                </a:solidFill>
              </a:rPr>
              <a:t>I-Les pluies acides et la pollution de l’air :</a:t>
            </a:r>
          </a:p>
        </p:txBody>
      </p:sp>
      <p:sp>
        <p:nvSpPr>
          <p:cNvPr id="3" name="제목 1">
            <a:extLst>
              <a:ext uri="{FF2B5EF4-FFF2-40B4-BE49-F238E27FC236}">
                <a16:creationId xmlns:a16="http://schemas.microsoft.com/office/drawing/2014/main" id="{843C8B4E-0F52-A5F0-3F53-49ED3049E072}"/>
              </a:ext>
            </a:extLst>
          </p:cNvPr>
          <p:cNvSpPr txBox="1">
            <a:spLocks/>
          </p:cNvSpPr>
          <p:nvPr/>
        </p:nvSpPr>
        <p:spPr>
          <a:xfrm>
            <a:off x="609599" y="1750640"/>
            <a:ext cx="10972801" cy="798568"/>
          </a:xfrm>
          <a:prstGeom prst="rect">
            <a:avLst/>
          </a:prstGeom>
        </p:spPr>
        <p:txBody>
          <a:bodyPr vert="horz" lIns="99569" tIns="49785" rIns="99569" bIns="49785" rtlCol="0" anchor="ctr">
            <a:normAutofit/>
          </a:bodyPr>
          <a:lstStyle>
            <a:lvl1pPr algn="l" defTabSz="995491" rtl="0" eaLnBrk="1" latinLnBrk="1" hangingPunct="1">
              <a:spcBef>
                <a:spcPct val="0"/>
              </a:spcBef>
              <a:buNone/>
              <a:defRPr lang="ko-KR" altLang="en-US" sz="3999" b="1" kern="1200" baseline="0" dirty="0">
                <a:solidFill>
                  <a:schemeClr val="bg1"/>
                </a:solidFill>
                <a:effectLst/>
                <a:latin typeface="+mj-lt"/>
                <a:ea typeface="맑은 고딕" pitchFamily="50" charset="-127"/>
                <a:cs typeface="+mj-cs"/>
              </a:defRPr>
            </a:lvl1pPr>
          </a:lstStyle>
          <a:p>
            <a:pPr algn="just" eaLnBrk="0" latinLnBrk="0" hangingPunct="0"/>
            <a:r>
              <a:rPr lang="fr-FR" altLang="ko-KR" sz="3600" dirty="0">
                <a:solidFill>
                  <a:prstClr val="black"/>
                </a:solidFill>
                <a:latin typeface="Times New Roman" panose="02020603050405020304" pitchFamily="18" charset="0"/>
                <a:cs typeface="Times New Roman" panose="02020603050405020304" pitchFamily="18" charset="0"/>
              </a:rPr>
              <a:t>1- </a:t>
            </a:r>
            <a:r>
              <a:rPr lang="fr-FR" altLang="fr-FR" sz="3600" dirty="0">
                <a:solidFill>
                  <a:prstClr val="black"/>
                </a:solidFill>
                <a:latin typeface="Times New Roman" panose="02020603050405020304" pitchFamily="18" charset="0"/>
                <a:cs typeface="Times New Roman" panose="02020603050405020304" pitchFamily="18" charset="0"/>
              </a:rPr>
              <a:t>Qu'est-ce que le pH ? </a:t>
            </a:r>
          </a:p>
          <a:p>
            <a:pPr algn="just" eaLnBrk="0" latinLnBrk="0" hangingPunct="0"/>
            <a:endParaRPr lang="fr-FR" dirty="0">
              <a:solidFill>
                <a:prstClr val="white"/>
              </a:solidFill>
              <a:latin typeface="Times New Roman" panose="02020603050405020304" pitchFamily="18" charset="0"/>
              <a:cs typeface="Times New Roman" panose="02020603050405020304" pitchFamily="18" charset="0"/>
            </a:endParaRPr>
          </a:p>
        </p:txBody>
      </p:sp>
      <p:sp>
        <p:nvSpPr>
          <p:cNvPr id="7" name="ZoneTexte 6">
            <a:extLst>
              <a:ext uri="{FF2B5EF4-FFF2-40B4-BE49-F238E27FC236}">
                <a16:creationId xmlns:a16="http://schemas.microsoft.com/office/drawing/2014/main" id="{774C1CD3-EC63-8401-541A-CED17AA1F131}"/>
              </a:ext>
            </a:extLst>
          </p:cNvPr>
          <p:cNvSpPr txBox="1"/>
          <p:nvPr/>
        </p:nvSpPr>
        <p:spPr>
          <a:xfrm>
            <a:off x="8624271" y="5972537"/>
            <a:ext cx="6094070" cy="369332"/>
          </a:xfrm>
          <a:prstGeom prst="rect">
            <a:avLst/>
          </a:prstGeom>
          <a:noFill/>
        </p:spPr>
        <p:txBody>
          <a:bodyPr wrap="square">
            <a:spAutoFit/>
          </a:bodyPr>
          <a:lstStyle/>
          <a:p>
            <a:pPr algn="just" eaLnBrk="0" latinLnBrk="0" hangingPunct="0"/>
            <a:r>
              <a:rPr lang="fr-FR" sz="18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Échelle du pH ;</a:t>
            </a:r>
            <a:endParaRPr lang="fr-FR">
              <a:latin typeface="Times New Roman" panose="02020603050405020304" pitchFamily="18" charset="0"/>
              <a:cs typeface="Times New Roman" panose="02020603050405020304" pitchFamily="18" charset="0"/>
            </a:endParaRPr>
          </a:p>
        </p:txBody>
      </p:sp>
      <p:sp>
        <p:nvSpPr>
          <p:cNvPr id="9" name="ZoneTexte 8">
            <a:extLst>
              <a:ext uri="{FF2B5EF4-FFF2-40B4-BE49-F238E27FC236}">
                <a16:creationId xmlns:a16="http://schemas.microsoft.com/office/drawing/2014/main" id="{0953FD5D-17B3-754D-F8A1-DE573E34C5BF}"/>
              </a:ext>
            </a:extLst>
          </p:cNvPr>
          <p:cNvSpPr txBox="1"/>
          <p:nvPr/>
        </p:nvSpPr>
        <p:spPr>
          <a:xfrm>
            <a:off x="2465408" y="6371821"/>
            <a:ext cx="10162570" cy="399405"/>
          </a:xfrm>
          <a:prstGeom prst="rect">
            <a:avLst/>
          </a:prstGeom>
          <a:noFill/>
        </p:spPr>
        <p:txBody>
          <a:bodyPr wrap="square">
            <a:spAutoFit/>
          </a:bodyPr>
          <a:lstStyle/>
          <a:p>
            <a:pPr marL="1348740" indent="449580" algn="just" eaLnBrk="0" latinLnBrk="0" hangingPunct="0">
              <a:lnSpc>
                <a:spcPct val="107000"/>
              </a:lnSpc>
              <a:spcAft>
                <a:spcPts val="800"/>
              </a:spcAft>
            </a:pPr>
            <a:r>
              <a:rPr lang="fr-FR" sz="2000" b="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Source :  </a:t>
            </a:r>
            <a:r>
              <a:rPr lang="fr-FR" sz="1800" u="sng">
                <a:solidFill>
                  <a:srgbClr val="0000FF"/>
                </a:solidFill>
                <a:effectLst/>
                <a:latin typeface="Times New Roman" panose="02020603050405020304" pitchFamily="18" charset="0"/>
                <a:ea typeface="Calibri" panose="020F0502020204030204" pitchFamily="34" charset="0"/>
                <a:cs typeface="Times New Roman" panose="02020603050405020304" pitchFamily="18" charset="0"/>
                <a:hlinkClick r:id="rId2"/>
              </a:rPr>
              <a:t>http://www.epa.gov/acidrain/education/site_students/phscale.html</a:t>
            </a:r>
            <a:endParaRPr lang="fr-FR" sz="320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3" name="Image 12">
            <a:extLst>
              <a:ext uri="{FF2B5EF4-FFF2-40B4-BE49-F238E27FC236}">
                <a16:creationId xmlns:a16="http://schemas.microsoft.com/office/drawing/2014/main" id="{53CA6631-4156-910A-4FDB-D48B39BAF28C}"/>
              </a:ext>
            </a:extLst>
          </p:cNvPr>
          <p:cNvPicPr>
            <a:picLocks noChangeAspect="1"/>
          </p:cNvPicPr>
          <p:nvPr/>
        </p:nvPicPr>
        <p:blipFill>
          <a:blip r:embed="rId3"/>
          <a:stretch>
            <a:fillRect/>
          </a:stretch>
        </p:blipFill>
        <p:spPr>
          <a:xfrm>
            <a:off x="6683607" y="1695215"/>
            <a:ext cx="5344271" cy="4277322"/>
          </a:xfrm>
          <a:prstGeom prst="rect">
            <a:avLst/>
          </a:prstGeom>
        </p:spPr>
      </p:pic>
    </p:spTree>
    <p:extLst>
      <p:ext uri="{BB962C8B-B14F-4D97-AF65-F5344CB8AC3E}">
        <p14:creationId xmlns:p14="http://schemas.microsoft.com/office/powerpoint/2010/main" val="10782220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571500" indent="-571500">
              <a:buFont typeface="Wingdings" panose="05000000000000000000" pitchFamily="2" charset="2"/>
              <a:buChar char="v"/>
            </a:pPr>
            <a:r>
              <a:rPr lang="fr-FR" dirty="0">
                <a:solidFill>
                  <a:schemeClr val="bg1"/>
                </a:solidFill>
                <a:latin typeface="Times New Roman" panose="02020603050405020304" pitchFamily="18" charset="0"/>
                <a:cs typeface="Times New Roman" panose="02020603050405020304" pitchFamily="18" charset="0"/>
              </a:rPr>
              <a:t>Au niveau du cycle carbone C :</a:t>
            </a:r>
          </a:p>
        </p:txBody>
      </p:sp>
      <p:pic>
        <p:nvPicPr>
          <p:cNvPr id="4" name="Image 3"/>
          <p:cNvPicPr>
            <a:picLocks noChangeAspect="1"/>
          </p:cNvPicPr>
          <p:nvPr/>
        </p:nvPicPr>
        <p:blipFill>
          <a:blip r:embed="rId2"/>
          <a:stretch>
            <a:fillRect/>
          </a:stretch>
        </p:blipFill>
        <p:spPr>
          <a:xfrm>
            <a:off x="1351746" y="1387932"/>
            <a:ext cx="6057900" cy="2876550"/>
          </a:xfrm>
          <a:prstGeom prst="rect">
            <a:avLst/>
          </a:prstGeom>
        </p:spPr>
      </p:pic>
      <p:sp>
        <p:nvSpPr>
          <p:cNvPr id="5" name="ZoneTexte 4"/>
          <p:cNvSpPr txBox="1"/>
          <p:nvPr/>
        </p:nvSpPr>
        <p:spPr>
          <a:xfrm>
            <a:off x="875762" y="4315252"/>
            <a:ext cx="11114467" cy="369332"/>
          </a:xfrm>
          <a:prstGeom prst="rect">
            <a:avLst/>
          </a:prstGeom>
          <a:noFill/>
        </p:spPr>
        <p:txBody>
          <a:bodyPr wrap="square" rtlCol="0">
            <a:spAutoFit/>
          </a:bodyPr>
          <a:lstStyle/>
          <a:p>
            <a:r>
              <a:rPr lang="fr-FR" dirty="0">
                <a:latin typeface="Times New Roman" panose="02020603050405020304" pitchFamily="18" charset="0"/>
                <a:cs typeface="Times New Roman" panose="02020603050405020304" pitchFamily="18" charset="0"/>
              </a:rPr>
              <a:t>⇒ Les forêts agissent donc comme les &lt;&lt; poumons de la planète &gt;&gt;. Elles régulent le taux de CO2 de la planète. </a:t>
            </a:r>
          </a:p>
        </p:txBody>
      </p:sp>
      <p:pic>
        <p:nvPicPr>
          <p:cNvPr id="6" name="Image 5"/>
          <p:cNvPicPr>
            <a:picLocks noChangeAspect="1"/>
          </p:cNvPicPr>
          <p:nvPr/>
        </p:nvPicPr>
        <p:blipFill>
          <a:blip r:embed="rId3"/>
          <a:stretch>
            <a:fillRect/>
          </a:stretch>
        </p:blipFill>
        <p:spPr>
          <a:xfrm>
            <a:off x="4720845" y="4887666"/>
            <a:ext cx="2466975" cy="1847850"/>
          </a:xfrm>
          <a:prstGeom prst="rect">
            <a:avLst/>
          </a:prstGeom>
        </p:spPr>
      </p:pic>
      <p:pic>
        <p:nvPicPr>
          <p:cNvPr id="3" name="Image 2"/>
          <p:cNvPicPr>
            <a:picLocks noChangeAspect="1"/>
          </p:cNvPicPr>
          <p:nvPr/>
        </p:nvPicPr>
        <p:blipFill>
          <a:blip r:embed="rId4"/>
          <a:stretch>
            <a:fillRect/>
          </a:stretch>
        </p:blipFill>
        <p:spPr>
          <a:xfrm>
            <a:off x="7783133" y="1387932"/>
            <a:ext cx="2816180" cy="2875168"/>
          </a:xfrm>
          <a:prstGeom prst="rect">
            <a:avLst/>
          </a:prstGeom>
        </p:spPr>
      </p:pic>
    </p:spTree>
    <p:extLst>
      <p:ext uri="{BB962C8B-B14F-4D97-AF65-F5344CB8AC3E}">
        <p14:creationId xmlns:p14="http://schemas.microsoft.com/office/powerpoint/2010/main" val="8828829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1392" y="1932106"/>
            <a:ext cx="11148810" cy="1193571"/>
          </a:xfrm>
        </p:spPr>
        <p:txBody>
          <a:bodyPr/>
          <a:lstStyle/>
          <a:p>
            <a:pPr>
              <a:buFont typeface="Wingdings" panose="05000000000000000000" pitchFamily="2" charset="2"/>
              <a:buChar char="§"/>
            </a:pPr>
            <a:r>
              <a:rPr lang="fr-FR" i="0" dirty="0">
                <a:latin typeface="Times New Roman" panose="02020603050405020304" pitchFamily="18" charset="0"/>
                <a:cs typeface="Times New Roman" panose="02020603050405020304" pitchFamily="18" charset="0"/>
              </a:rPr>
              <a:t>Le réchauffement climatique :</a:t>
            </a:r>
          </a:p>
          <a:p>
            <a:pPr marL="0" indent="0"/>
            <a:r>
              <a:rPr lang="fr-FR" i="0" dirty="0">
                <a:latin typeface="Times New Roman" panose="02020603050405020304" pitchFamily="18" charset="0"/>
                <a:cs typeface="Times New Roman" panose="02020603050405020304" pitchFamily="18" charset="0"/>
              </a:rPr>
              <a:t>Le CO2 est moins régulé à cause de la déforestation </a:t>
            </a:r>
            <a:r>
              <a:rPr lang="fr-FR" altLang="en-US" i="0" dirty="0">
                <a:latin typeface="Times New Roman" panose="02020603050405020304" pitchFamily="18" charset="0"/>
                <a:cs typeface="Times New Roman" panose="02020603050405020304" pitchFamily="18" charset="0"/>
              </a:rPr>
              <a:t>⇒</a:t>
            </a:r>
            <a:r>
              <a:rPr lang="fr-FR" sz="2400" b="1" i="0" dirty="0">
                <a:latin typeface="Times New Roman" panose="02020603050405020304" pitchFamily="18" charset="0"/>
                <a:cs typeface="Times New Roman" panose="02020603050405020304" pitchFamily="18" charset="0"/>
              </a:rPr>
              <a:t> </a:t>
            </a:r>
            <a:r>
              <a:rPr lang="fr-FR" altLang="en-US" i="0" dirty="0">
                <a:latin typeface="Times New Roman" panose="02020603050405020304" pitchFamily="18" charset="0"/>
                <a:cs typeface="Times New Roman" panose="02020603050405020304" pitchFamily="18" charset="0"/>
              </a:rPr>
              <a:t>Augmentation de l’effet de serre ⇒ Réchauffement climatique.</a:t>
            </a:r>
          </a:p>
        </p:txBody>
      </p:sp>
      <p:pic>
        <p:nvPicPr>
          <p:cNvPr id="4" name="Image 3"/>
          <p:cNvPicPr>
            <a:picLocks noChangeAspect="1"/>
          </p:cNvPicPr>
          <p:nvPr/>
        </p:nvPicPr>
        <p:blipFill>
          <a:blip r:embed="rId2"/>
          <a:stretch>
            <a:fillRect/>
          </a:stretch>
        </p:blipFill>
        <p:spPr>
          <a:xfrm>
            <a:off x="6184006" y="3125677"/>
            <a:ext cx="5905500" cy="3105150"/>
          </a:xfrm>
          <a:prstGeom prst="rect">
            <a:avLst/>
          </a:prstGeom>
        </p:spPr>
      </p:pic>
      <p:pic>
        <p:nvPicPr>
          <p:cNvPr id="7" name="Image 6"/>
          <p:cNvPicPr>
            <a:picLocks noChangeAspect="1"/>
          </p:cNvPicPr>
          <p:nvPr/>
        </p:nvPicPr>
        <p:blipFill>
          <a:blip r:embed="rId3"/>
          <a:stretch>
            <a:fillRect/>
          </a:stretch>
        </p:blipFill>
        <p:spPr>
          <a:xfrm>
            <a:off x="542521" y="117460"/>
            <a:ext cx="2857500" cy="1600200"/>
          </a:xfrm>
          <a:prstGeom prst="rect">
            <a:avLst/>
          </a:prstGeom>
        </p:spPr>
      </p:pic>
      <p:sp>
        <p:nvSpPr>
          <p:cNvPr id="8" name="Google Shape;237;p36">
            <a:extLst>
              <a:ext uri="{FF2B5EF4-FFF2-40B4-BE49-F238E27FC236}">
                <a16:creationId xmlns:a16="http://schemas.microsoft.com/office/drawing/2014/main" id="{D8DD4682-9CF1-4159-8B99-BC20BE67EF1D}"/>
              </a:ext>
            </a:extLst>
          </p:cNvPr>
          <p:cNvSpPr txBox="1">
            <a:spLocks/>
          </p:cNvSpPr>
          <p:nvPr/>
        </p:nvSpPr>
        <p:spPr>
          <a:xfrm>
            <a:off x="269531" y="3321778"/>
            <a:ext cx="5488249" cy="2712947"/>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None/>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marL="342900" lvl="0" algn="just" latinLnBrk="0">
              <a:spcAft>
                <a:spcPts val="1600"/>
              </a:spcAft>
              <a:buClr>
                <a:srgbClr val="000000"/>
              </a:buClr>
              <a:buSzPts val="1100"/>
              <a:buFont typeface="Wingdings" panose="05000000000000000000" pitchFamily="2" charset="2"/>
              <a:buChar char="§"/>
            </a:pP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L’effet de serre est indispensable, il maintient la température de la terre.</a:t>
            </a:r>
          </a:p>
          <a:p>
            <a:pPr marL="342900" lvl="0" algn="just" latinLnBrk="0">
              <a:spcAft>
                <a:spcPts val="1600"/>
              </a:spcAft>
              <a:buClr>
                <a:srgbClr val="000000"/>
              </a:buClr>
              <a:buSzPts val="1100"/>
              <a:buFont typeface="Wingdings" panose="05000000000000000000" pitchFamily="2" charset="2"/>
              <a:buChar char="§"/>
            </a:pP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Les gaz </a:t>
            </a:r>
            <a:r>
              <a:rPr lang="fr-FR" sz="2000" dirty="0">
                <a:latin typeface="Times New Roman" panose="02020603050405020304" pitchFamily="18" charset="0"/>
                <a:cs typeface="Times New Roman" panose="02020603050405020304" pitchFamily="18" charset="0"/>
              </a:rPr>
              <a:t>à</a:t>
            </a: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 effet de serre présents dans l’atmosphère &lt;&lt; emprisonne &gt;&gt; les rayonnements solaires.</a:t>
            </a:r>
          </a:p>
          <a:p>
            <a:pPr marL="342900" lvl="0" algn="just" latinLnBrk="0">
              <a:spcAft>
                <a:spcPts val="1600"/>
              </a:spcAft>
              <a:buClr>
                <a:srgbClr val="000000"/>
              </a:buClr>
              <a:buSzPts val="1100"/>
              <a:buFont typeface="Wingdings" panose="05000000000000000000" pitchFamily="2" charset="2"/>
              <a:buChar char="§"/>
            </a:pP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Le CO2 est l’un de ces gaz </a:t>
            </a:r>
            <a:r>
              <a:rPr lang="fr-FR" sz="2000" dirty="0">
                <a:latin typeface="Times New Roman" panose="02020603050405020304" pitchFamily="18" charset="0"/>
                <a:cs typeface="Times New Roman" panose="02020603050405020304" pitchFamily="18" charset="0"/>
              </a:rPr>
              <a:t>à </a:t>
            </a: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effet de serre principaux après la vapeur d’eau.</a:t>
            </a:r>
          </a:p>
          <a:p>
            <a:pPr marL="0" lvl="0" indent="457200" algn="just" latinLnBrk="0">
              <a:spcAft>
                <a:spcPts val="1600"/>
              </a:spcAft>
              <a:buClr>
                <a:srgbClr val="000000"/>
              </a:buClr>
              <a:buSzPts val="1100"/>
            </a:pPr>
            <a:endParaRPr lang="fr-FR" sz="2000" dirty="0">
              <a:solidFill>
                <a:schemeClr val="tx1"/>
              </a:solidFill>
              <a:latin typeface="Times New Roman" panose="02020603050405020304" pitchFamily="18" charset="0"/>
              <a:ea typeface="맑은 고딕" pitchFamily="50" charset="-127"/>
              <a:cs typeface="Times New Roman" panose="02020603050405020304" pitchFamily="18" charset="0"/>
            </a:endParaRPr>
          </a:p>
          <a:p>
            <a:pPr marL="0" lvl="0" indent="457200" algn="just" latinLnBrk="0">
              <a:spcAft>
                <a:spcPts val="1600"/>
              </a:spcAft>
              <a:buClr>
                <a:srgbClr val="000000"/>
              </a:buClr>
              <a:buSzPts val="1100"/>
            </a:pPr>
            <a:endParaRPr lang="fr-FR" sz="2000" dirty="0">
              <a:solidFill>
                <a:schemeClr val="tx1"/>
              </a:solidFill>
              <a:latin typeface="Times New Roman" panose="02020603050405020304" pitchFamily="18" charset="0"/>
              <a:ea typeface="맑은 고딕" pitchFamily="50" charset="-127"/>
              <a:cs typeface="Times New Roman" panose="02020603050405020304" pitchFamily="18" charset="0"/>
            </a:endParaRPr>
          </a:p>
        </p:txBody>
      </p:sp>
    </p:spTree>
    <p:extLst>
      <p:ext uri="{BB962C8B-B14F-4D97-AF65-F5344CB8AC3E}">
        <p14:creationId xmlns:p14="http://schemas.microsoft.com/office/powerpoint/2010/main" val="389089054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237;p36">
            <a:extLst>
              <a:ext uri="{FF2B5EF4-FFF2-40B4-BE49-F238E27FC236}">
                <a16:creationId xmlns:a16="http://schemas.microsoft.com/office/drawing/2014/main" id="{D8DD4682-9CF1-4159-8B99-BC20BE67EF1D}"/>
              </a:ext>
            </a:extLst>
          </p:cNvPr>
          <p:cNvSpPr txBox="1">
            <a:spLocks/>
          </p:cNvSpPr>
          <p:nvPr/>
        </p:nvSpPr>
        <p:spPr>
          <a:xfrm>
            <a:off x="235527" y="4792952"/>
            <a:ext cx="11707091" cy="106754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None/>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marL="0" lvl="0" indent="457200" algn="just" latinLnBrk="0">
              <a:spcAft>
                <a:spcPts val="1600"/>
              </a:spcAft>
              <a:buClr>
                <a:srgbClr val="000000"/>
              </a:buClr>
              <a:buSzPts val="1100"/>
            </a:pPr>
            <a:r>
              <a:rPr lang="fr-FR" sz="2000" b="1" dirty="0">
                <a:solidFill>
                  <a:schemeClr val="tx1"/>
                </a:solidFill>
                <a:latin typeface="Times New Roman" panose="02020603050405020304" pitchFamily="18" charset="0"/>
                <a:ea typeface="맑은 고딕" pitchFamily="50" charset="-127"/>
                <a:cs typeface="Times New Roman" panose="02020603050405020304" pitchFamily="18" charset="0"/>
              </a:rPr>
              <a:t>N.B : </a:t>
            </a: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Lorsque le stock de carbone emmagasiné dans la forêt augmente, la forêt constitue un « puits de carbone », tandis que si son stock diminue car le carbone est relâché dans l’atmosphère, elle constitue une           « source de carbone ». Selon les régions, la forêt peut constituer une source ou un puits de carbone. </a:t>
            </a:r>
          </a:p>
        </p:txBody>
      </p:sp>
      <p:sp>
        <p:nvSpPr>
          <p:cNvPr id="8" name="Rectangle 7"/>
          <p:cNvSpPr/>
          <p:nvPr/>
        </p:nvSpPr>
        <p:spPr>
          <a:xfrm>
            <a:off x="3832780" y="1376898"/>
            <a:ext cx="4963490" cy="400110"/>
          </a:xfrm>
          <a:prstGeom prst="rect">
            <a:avLst/>
          </a:prstGeom>
        </p:spPr>
        <p:txBody>
          <a:bodyPr wrap="square">
            <a:spAutoFit/>
          </a:bodyPr>
          <a:lstStyle/>
          <a:p>
            <a:r>
              <a:rPr lang="fr-FR" sz="2000" dirty="0">
                <a:latin typeface="Times New Roman" panose="02020603050405020304" pitchFamily="18" charset="0"/>
                <a:ea typeface="맑은 고딕" pitchFamily="50" charset="-127"/>
                <a:cs typeface="Times New Roman" panose="02020603050405020304" pitchFamily="18" charset="0"/>
              </a:rPr>
              <a:t>La concentration de CO2 dans l’atmosphère </a:t>
            </a:r>
          </a:p>
        </p:txBody>
      </p:sp>
      <p:grpSp>
        <p:nvGrpSpPr>
          <p:cNvPr id="11" name="Groupe 10"/>
          <p:cNvGrpSpPr/>
          <p:nvPr/>
        </p:nvGrpSpPr>
        <p:grpSpPr>
          <a:xfrm>
            <a:off x="4162472" y="2134577"/>
            <a:ext cx="1435995" cy="798490"/>
            <a:chOff x="1748306" y="2305871"/>
            <a:chExt cx="1435995" cy="798490"/>
          </a:xfrm>
        </p:grpSpPr>
        <p:sp>
          <p:nvSpPr>
            <p:cNvPr id="9" name="Ellipse 8"/>
            <p:cNvSpPr/>
            <p:nvPr/>
          </p:nvSpPr>
          <p:spPr>
            <a:xfrm>
              <a:off x="1748306" y="2305871"/>
              <a:ext cx="1435995" cy="798490"/>
            </a:xfrm>
            <a:prstGeom prst="ellipse">
              <a:avLst/>
            </a:prstGeom>
            <a:noFill/>
            <a:ln>
              <a:solidFill>
                <a:srgbClr val="F754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anose="02020603050405020304" pitchFamily="18" charset="0"/>
                <a:cs typeface="Times New Roman" panose="02020603050405020304" pitchFamily="18" charset="0"/>
              </a:endParaRPr>
            </a:p>
          </p:txBody>
        </p:sp>
        <p:sp>
          <p:nvSpPr>
            <p:cNvPr id="10" name="ZoneTexte 9"/>
            <p:cNvSpPr txBox="1"/>
            <p:nvPr/>
          </p:nvSpPr>
          <p:spPr>
            <a:xfrm>
              <a:off x="1893194" y="2520450"/>
              <a:ext cx="1146220" cy="400110"/>
            </a:xfrm>
            <a:prstGeom prst="rect">
              <a:avLst/>
            </a:prstGeom>
            <a:noFill/>
          </p:spPr>
          <p:txBody>
            <a:bodyPr wrap="square" rtlCol="0">
              <a:spAutoFit/>
            </a:bodyPr>
            <a:lstStyle/>
            <a:p>
              <a:r>
                <a:rPr lang="fr-FR" sz="2000" dirty="0">
                  <a:latin typeface="Times New Roman" panose="02020603050405020304" pitchFamily="18" charset="0"/>
                  <a:ea typeface="맑은 고딕" pitchFamily="50" charset="-127"/>
                  <a:cs typeface="Times New Roman" panose="02020603050405020304" pitchFamily="18" charset="0"/>
                </a:rPr>
                <a:t>278 ppm</a:t>
              </a:r>
            </a:p>
          </p:txBody>
        </p:sp>
      </p:grpSp>
      <p:sp>
        <p:nvSpPr>
          <p:cNvPr id="12" name="Rectangle 11"/>
          <p:cNvSpPr/>
          <p:nvPr/>
        </p:nvSpPr>
        <p:spPr>
          <a:xfrm>
            <a:off x="4410628" y="3147646"/>
            <a:ext cx="960519"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En 1750</a:t>
            </a:r>
          </a:p>
        </p:txBody>
      </p:sp>
      <p:grpSp>
        <p:nvGrpSpPr>
          <p:cNvPr id="13" name="Groupe 12"/>
          <p:cNvGrpSpPr/>
          <p:nvPr/>
        </p:nvGrpSpPr>
        <p:grpSpPr>
          <a:xfrm>
            <a:off x="6665646" y="2134577"/>
            <a:ext cx="1435995" cy="798490"/>
            <a:chOff x="1748306" y="2305871"/>
            <a:chExt cx="1435995" cy="798490"/>
          </a:xfrm>
        </p:grpSpPr>
        <p:sp>
          <p:nvSpPr>
            <p:cNvPr id="14" name="Ellipse 13"/>
            <p:cNvSpPr/>
            <p:nvPr/>
          </p:nvSpPr>
          <p:spPr>
            <a:xfrm>
              <a:off x="1748306" y="2305871"/>
              <a:ext cx="1435995" cy="798490"/>
            </a:xfrm>
            <a:prstGeom prst="ellipse">
              <a:avLst/>
            </a:prstGeom>
            <a:noFill/>
            <a:ln>
              <a:solidFill>
                <a:srgbClr val="F754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anose="02020603050405020304" pitchFamily="18" charset="0"/>
                <a:cs typeface="Times New Roman" panose="02020603050405020304" pitchFamily="18" charset="0"/>
              </a:endParaRPr>
            </a:p>
          </p:txBody>
        </p:sp>
        <p:sp>
          <p:nvSpPr>
            <p:cNvPr id="15" name="ZoneTexte 14"/>
            <p:cNvSpPr txBox="1"/>
            <p:nvPr/>
          </p:nvSpPr>
          <p:spPr>
            <a:xfrm>
              <a:off x="1893194" y="2520450"/>
              <a:ext cx="1146220" cy="400110"/>
            </a:xfrm>
            <a:prstGeom prst="rect">
              <a:avLst/>
            </a:prstGeom>
            <a:noFill/>
          </p:spPr>
          <p:txBody>
            <a:bodyPr wrap="square" rtlCol="0">
              <a:spAutoFit/>
            </a:bodyPr>
            <a:lstStyle/>
            <a:p>
              <a:r>
                <a:rPr lang="fr-FR" sz="2000" dirty="0">
                  <a:latin typeface="Times New Roman" panose="02020603050405020304" pitchFamily="18" charset="0"/>
                  <a:ea typeface="맑은 고딕" pitchFamily="50" charset="-127"/>
                  <a:cs typeface="Times New Roman" panose="02020603050405020304" pitchFamily="18" charset="0"/>
                </a:rPr>
                <a:t>410 ppm</a:t>
              </a:r>
            </a:p>
          </p:txBody>
        </p:sp>
      </p:grpSp>
      <p:sp>
        <p:nvSpPr>
          <p:cNvPr id="16" name="Rectangle 15"/>
          <p:cNvSpPr/>
          <p:nvPr/>
        </p:nvSpPr>
        <p:spPr>
          <a:xfrm>
            <a:off x="7018677" y="3060987"/>
            <a:ext cx="960519" cy="369332"/>
          </a:xfrm>
          <a:prstGeom prst="rect">
            <a:avLst/>
          </a:prstGeom>
        </p:spPr>
        <p:txBody>
          <a:bodyPr wrap="none">
            <a:spAutoFit/>
          </a:bodyPr>
          <a:lstStyle/>
          <a:p>
            <a:r>
              <a:rPr lang="fr-FR" dirty="0">
                <a:latin typeface="Times New Roman" panose="02020603050405020304" pitchFamily="18" charset="0"/>
                <a:cs typeface="Times New Roman" panose="02020603050405020304" pitchFamily="18" charset="0"/>
              </a:rPr>
              <a:t>En 2019</a:t>
            </a:r>
          </a:p>
        </p:txBody>
      </p:sp>
      <p:cxnSp>
        <p:nvCxnSpPr>
          <p:cNvPr id="26" name="Connecteur droit avec flèche 25"/>
          <p:cNvCxnSpPr>
            <a:stCxn id="9" idx="6"/>
            <a:endCxn id="14" idx="2"/>
          </p:cNvCxnSpPr>
          <p:nvPr/>
        </p:nvCxnSpPr>
        <p:spPr>
          <a:xfrm>
            <a:off x="5598467" y="2533822"/>
            <a:ext cx="1067179" cy="0"/>
          </a:xfrm>
          <a:prstGeom prst="straightConnector1">
            <a:avLst/>
          </a:prstGeom>
          <a:ln w="76200">
            <a:solidFill>
              <a:srgbClr val="F75418"/>
            </a:solidFill>
            <a:tailEnd type="triangle"/>
          </a:ln>
        </p:spPr>
        <p:style>
          <a:lnRef idx="1">
            <a:schemeClr val="accent1"/>
          </a:lnRef>
          <a:fillRef idx="0">
            <a:schemeClr val="accent1"/>
          </a:fillRef>
          <a:effectRef idx="0">
            <a:schemeClr val="accent1"/>
          </a:effectRef>
          <a:fontRef idx="minor">
            <a:schemeClr val="tx1"/>
          </a:fontRef>
        </p:style>
      </p:cxnSp>
      <p:grpSp>
        <p:nvGrpSpPr>
          <p:cNvPr id="33" name="Groupe 32"/>
          <p:cNvGrpSpPr/>
          <p:nvPr/>
        </p:nvGrpSpPr>
        <p:grpSpPr>
          <a:xfrm>
            <a:off x="3157920" y="3586754"/>
            <a:ext cx="6194738" cy="642898"/>
            <a:chOff x="3157920" y="3430319"/>
            <a:chExt cx="6194738" cy="642898"/>
          </a:xfrm>
        </p:grpSpPr>
        <p:sp>
          <p:nvSpPr>
            <p:cNvPr id="31" name="Rectangle 30"/>
            <p:cNvSpPr/>
            <p:nvPr/>
          </p:nvSpPr>
          <p:spPr>
            <a:xfrm>
              <a:off x="3157920" y="3430319"/>
              <a:ext cx="6194738" cy="642898"/>
            </a:xfrm>
            <a:prstGeom prst="rect">
              <a:avLst/>
            </a:prstGeom>
            <a:noFill/>
            <a:ln>
              <a:solidFill>
                <a:srgbClr val="F7541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Times New Roman" panose="02020603050405020304" pitchFamily="18" charset="0"/>
                <a:cs typeface="Times New Roman" panose="02020603050405020304" pitchFamily="18" charset="0"/>
              </a:endParaRPr>
            </a:p>
          </p:txBody>
        </p:sp>
        <p:sp>
          <p:nvSpPr>
            <p:cNvPr id="32" name="ZoneTexte 31"/>
            <p:cNvSpPr txBox="1"/>
            <p:nvPr/>
          </p:nvSpPr>
          <p:spPr>
            <a:xfrm>
              <a:off x="3280269" y="3558239"/>
              <a:ext cx="5950039" cy="400110"/>
            </a:xfrm>
            <a:prstGeom prst="rect">
              <a:avLst/>
            </a:prstGeom>
            <a:noFill/>
          </p:spPr>
          <p:txBody>
            <a:bodyPr wrap="square" rtlCol="0">
              <a:spAutoFit/>
            </a:bodyPr>
            <a:lstStyle/>
            <a:p>
              <a:r>
                <a:rPr lang="fr-FR" sz="2000" dirty="0">
                  <a:latin typeface="Times New Roman" panose="02020603050405020304" pitchFamily="18" charset="0"/>
                  <a:ea typeface="맑은 고딕" pitchFamily="50" charset="-127"/>
                  <a:cs typeface="Times New Roman" panose="02020603050405020304" pitchFamily="18" charset="0"/>
                  <a:sym typeface="Montserrat"/>
                </a:rPr>
                <a:t>Actuellement, elle augmente d’environ 2,4 ppm par an.</a:t>
              </a:r>
            </a:p>
          </p:txBody>
        </p:sp>
      </p:grpSp>
    </p:spTree>
    <p:extLst>
      <p:ext uri="{BB962C8B-B14F-4D97-AF65-F5344CB8AC3E}">
        <p14:creationId xmlns:p14="http://schemas.microsoft.com/office/powerpoint/2010/main" val="21597800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p:cNvPicPr>
            <a:picLocks noChangeAspect="1"/>
          </p:cNvPicPr>
          <p:nvPr/>
        </p:nvPicPr>
        <p:blipFill>
          <a:blip r:embed="rId2"/>
          <a:stretch>
            <a:fillRect/>
          </a:stretch>
        </p:blipFill>
        <p:spPr>
          <a:xfrm>
            <a:off x="3356625" y="1409965"/>
            <a:ext cx="2573908" cy="1876425"/>
          </a:xfrm>
          <a:prstGeom prst="rect">
            <a:avLst/>
          </a:prstGeom>
          <a:ln>
            <a:noFill/>
          </a:ln>
          <a:effectLst>
            <a:outerShdw blurRad="190500" algn="tl" rotWithShape="0">
              <a:srgbClr val="000000">
                <a:alpha val="70000"/>
              </a:srgbClr>
            </a:outerShdw>
          </a:effectLst>
        </p:spPr>
      </p:pic>
      <p:pic>
        <p:nvPicPr>
          <p:cNvPr id="9" name="Image 8"/>
          <p:cNvPicPr>
            <a:picLocks noChangeAspect="1"/>
          </p:cNvPicPr>
          <p:nvPr/>
        </p:nvPicPr>
        <p:blipFill>
          <a:blip r:embed="rId3"/>
          <a:stretch>
            <a:fillRect/>
          </a:stretch>
        </p:blipFill>
        <p:spPr>
          <a:xfrm>
            <a:off x="6091237" y="3424237"/>
            <a:ext cx="45719" cy="9525"/>
          </a:xfrm>
          <a:prstGeom prst="rect">
            <a:avLst/>
          </a:prstGeom>
        </p:spPr>
      </p:pic>
      <p:pic>
        <p:nvPicPr>
          <p:cNvPr id="11" name="Image 10"/>
          <p:cNvPicPr>
            <a:picLocks noChangeAspect="1"/>
          </p:cNvPicPr>
          <p:nvPr/>
        </p:nvPicPr>
        <p:blipFill>
          <a:blip r:embed="rId4"/>
          <a:stretch>
            <a:fillRect/>
          </a:stretch>
        </p:blipFill>
        <p:spPr>
          <a:xfrm>
            <a:off x="399245" y="1411508"/>
            <a:ext cx="2627196" cy="1876425"/>
          </a:xfrm>
          <a:prstGeom prst="rect">
            <a:avLst/>
          </a:prstGeom>
          <a:ln>
            <a:noFill/>
          </a:ln>
          <a:effectLst>
            <a:outerShdw blurRad="190500" algn="tl" rotWithShape="0">
              <a:srgbClr val="000000">
                <a:alpha val="70000"/>
              </a:srgbClr>
            </a:outerShdw>
          </a:effectLst>
        </p:spPr>
      </p:pic>
      <p:sp>
        <p:nvSpPr>
          <p:cNvPr id="12" name="Rectangle 11"/>
          <p:cNvSpPr/>
          <p:nvPr/>
        </p:nvSpPr>
        <p:spPr>
          <a:xfrm>
            <a:off x="-1" y="3368817"/>
            <a:ext cx="6317674" cy="646331"/>
          </a:xfrm>
          <a:prstGeom prst="rect">
            <a:avLst/>
          </a:prstGeom>
        </p:spPr>
        <p:txBody>
          <a:bodyPr wrap="square">
            <a:spAutoFit/>
          </a:bodyPr>
          <a:lstStyle/>
          <a:p>
            <a:pPr algn="ctr" eaLnBrk="0" latinLnBrk="0" hangingPunct="0"/>
            <a:r>
              <a:rPr lang="fr-FR" dirty="0">
                <a:latin typeface="Times New Roman" panose="02020603050405020304" pitchFamily="18" charset="0"/>
                <a:ea typeface="맑은 고딕" pitchFamily="50" charset="-127"/>
                <a:cs typeface="Times New Roman" panose="02020603050405020304" pitchFamily="18" charset="0"/>
                <a:sym typeface="Montserrat"/>
              </a:rPr>
              <a:t>Les émissions de CO2 liées à l’utilisation des combustibles fossiles et à la production de ciment (EFOS ≈ 9,4 ± 0,5 </a:t>
            </a:r>
            <a:r>
              <a:rPr lang="fr-FR" dirty="0" err="1">
                <a:latin typeface="Times New Roman" panose="02020603050405020304" pitchFamily="18" charset="0"/>
                <a:ea typeface="맑은 고딕" pitchFamily="50" charset="-127"/>
                <a:cs typeface="Times New Roman" panose="02020603050405020304" pitchFamily="18" charset="0"/>
                <a:sym typeface="Montserrat"/>
              </a:rPr>
              <a:t>GtC</a:t>
            </a:r>
            <a:r>
              <a:rPr lang="fr-FR" dirty="0">
                <a:latin typeface="Times New Roman" panose="02020603050405020304" pitchFamily="18" charset="0"/>
                <a:ea typeface="맑은 고딕" pitchFamily="50" charset="-127"/>
                <a:cs typeface="Times New Roman" panose="02020603050405020304" pitchFamily="18" charset="0"/>
                <a:sym typeface="Montserrat"/>
              </a:rPr>
              <a:t>/an).</a:t>
            </a:r>
          </a:p>
        </p:txBody>
      </p:sp>
      <p:pic>
        <p:nvPicPr>
          <p:cNvPr id="13" name="Image 12"/>
          <p:cNvPicPr>
            <a:picLocks noChangeAspect="1"/>
          </p:cNvPicPr>
          <p:nvPr/>
        </p:nvPicPr>
        <p:blipFill>
          <a:blip r:embed="rId5"/>
          <a:stretch>
            <a:fillRect/>
          </a:stretch>
        </p:blipFill>
        <p:spPr>
          <a:xfrm>
            <a:off x="3762014" y="4128989"/>
            <a:ext cx="4981145" cy="1921477"/>
          </a:xfrm>
          <a:prstGeom prst="rect">
            <a:avLst/>
          </a:prstGeom>
          <a:ln>
            <a:noFill/>
          </a:ln>
          <a:effectLst>
            <a:outerShdw blurRad="190500" algn="tl" rotWithShape="0">
              <a:srgbClr val="000000">
                <a:alpha val="70000"/>
              </a:srgbClr>
            </a:outerShdw>
          </a:effectLst>
        </p:spPr>
      </p:pic>
      <p:sp>
        <p:nvSpPr>
          <p:cNvPr id="14" name="Rectangle 13"/>
          <p:cNvSpPr/>
          <p:nvPr/>
        </p:nvSpPr>
        <p:spPr>
          <a:xfrm>
            <a:off x="3272980" y="6032641"/>
            <a:ext cx="5959212" cy="646331"/>
          </a:xfrm>
          <a:prstGeom prst="rect">
            <a:avLst/>
          </a:prstGeom>
        </p:spPr>
        <p:txBody>
          <a:bodyPr wrap="square">
            <a:spAutoFit/>
          </a:bodyPr>
          <a:lstStyle/>
          <a:p>
            <a:pPr algn="ctr" eaLnBrk="0" latinLnBrk="0" hangingPunct="0"/>
            <a:r>
              <a:rPr lang="fr-FR" dirty="0">
                <a:latin typeface="Times New Roman" panose="02020603050405020304" pitchFamily="18" charset="0"/>
                <a:ea typeface="맑은 고딕" pitchFamily="50" charset="-127"/>
                <a:cs typeface="Times New Roman" panose="02020603050405020304" pitchFamily="18" charset="0"/>
              </a:rPr>
              <a:t>Les émissions liées aux changements d’occupation des sols, principalement la déforestation (ELUC ≈ 1,6 ± 0,7 </a:t>
            </a:r>
            <a:r>
              <a:rPr lang="fr-FR" dirty="0" err="1">
                <a:latin typeface="Times New Roman" panose="02020603050405020304" pitchFamily="18" charset="0"/>
                <a:ea typeface="맑은 고딕" pitchFamily="50" charset="-127"/>
                <a:cs typeface="Times New Roman" panose="02020603050405020304" pitchFamily="18" charset="0"/>
              </a:rPr>
              <a:t>GtC</a:t>
            </a:r>
            <a:r>
              <a:rPr lang="fr-FR" dirty="0">
                <a:latin typeface="Times New Roman" panose="02020603050405020304" pitchFamily="18" charset="0"/>
                <a:ea typeface="맑은 고딕" pitchFamily="50" charset="-127"/>
                <a:cs typeface="Times New Roman" panose="02020603050405020304" pitchFamily="18" charset="0"/>
              </a:rPr>
              <a:t>/an).</a:t>
            </a:r>
          </a:p>
        </p:txBody>
      </p:sp>
      <p:pic>
        <p:nvPicPr>
          <p:cNvPr id="15" name="Image 14"/>
          <p:cNvPicPr>
            <a:picLocks noChangeAspect="1"/>
          </p:cNvPicPr>
          <p:nvPr/>
        </p:nvPicPr>
        <p:blipFill>
          <a:blip r:embed="rId6"/>
          <a:stretch>
            <a:fillRect/>
          </a:stretch>
        </p:blipFill>
        <p:spPr>
          <a:xfrm>
            <a:off x="7744691" y="1409965"/>
            <a:ext cx="3286169" cy="1876425"/>
          </a:xfrm>
          <a:prstGeom prst="rect">
            <a:avLst/>
          </a:prstGeom>
          <a:ln>
            <a:noFill/>
          </a:ln>
          <a:effectLst>
            <a:outerShdw blurRad="190500" algn="tl" rotWithShape="0">
              <a:srgbClr val="000000">
                <a:alpha val="70000"/>
              </a:srgbClr>
            </a:outerShdw>
          </a:effectLst>
        </p:spPr>
      </p:pic>
      <p:sp>
        <p:nvSpPr>
          <p:cNvPr id="16" name="Rectangle 15"/>
          <p:cNvSpPr/>
          <p:nvPr/>
        </p:nvSpPr>
        <p:spPr>
          <a:xfrm>
            <a:off x="6846797" y="3356814"/>
            <a:ext cx="5178947" cy="646331"/>
          </a:xfrm>
          <a:prstGeom prst="rect">
            <a:avLst/>
          </a:prstGeom>
        </p:spPr>
        <p:txBody>
          <a:bodyPr wrap="square">
            <a:spAutoFit/>
          </a:bodyPr>
          <a:lstStyle/>
          <a:p>
            <a:pPr algn="ctr" eaLnBrk="0" latinLnBrk="0" hangingPunct="0"/>
            <a:r>
              <a:rPr lang="fr-FR" dirty="0">
                <a:latin typeface="Times New Roman" panose="02020603050405020304" pitchFamily="18" charset="0"/>
                <a:ea typeface="맑은 고딕" pitchFamily="50" charset="-127"/>
                <a:cs typeface="Times New Roman" panose="02020603050405020304" pitchFamily="18" charset="0"/>
              </a:rPr>
              <a:t>Les puits de CO2 terrestre (SLAND ≈ 3,4 ± 0,9 </a:t>
            </a:r>
            <a:r>
              <a:rPr lang="fr-FR" dirty="0" err="1">
                <a:latin typeface="Times New Roman" panose="02020603050405020304" pitchFamily="18" charset="0"/>
                <a:ea typeface="맑은 고딕" pitchFamily="50" charset="-127"/>
                <a:cs typeface="Times New Roman" panose="02020603050405020304" pitchFamily="18" charset="0"/>
              </a:rPr>
              <a:t>GtC</a:t>
            </a:r>
            <a:r>
              <a:rPr lang="fr-FR" dirty="0">
                <a:latin typeface="Times New Roman" panose="02020603050405020304" pitchFamily="18" charset="0"/>
                <a:ea typeface="맑은 고딕" pitchFamily="50" charset="-127"/>
                <a:cs typeface="Times New Roman" panose="02020603050405020304" pitchFamily="18" charset="0"/>
              </a:rPr>
              <a:t>/an et océanique (SOCEAN ≈ 2,5 ± 0,6 </a:t>
            </a:r>
            <a:r>
              <a:rPr lang="fr-FR" dirty="0" err="1">
                <a:latin typeface="Times New Roman" panose="02020603050405020304" pitchFamily="18" charset="0"/>
                <a:ea typeface="맑은 고딕" pitchFamily="50" charset="-127"/>
                <a:cs typeface="Times New Roman" panose="02020603050405020304" pitchFamily="18" charset="0"/>
              </a:rPr>
              <a:t>GtC</a:t>
            </a:r>
            <a:r>
              <a:rPr lang="fr-FR" dirty="0">
                <a:latin typeface="Times New Roman" panose="02020603050405020304" pitchFamily="18" charset="0"/>
                <a:ea typeface="맑은 고딕" pitchFamily="50" charset="-127"/>
                <a:cs typeface="Times New Roman" panose="02020603050405020304" pitchFamily="18" charset="0"/>
              </a:rPr>
              <a:t>/an).</a:t>
            </a:r>
          </a:p>
        </p:txBody>
      </p:sp>
      <p:sp>
        <p:nvSpPr>
          <p:cNvPr id="17" name="Titre 1"/>
          <p:cNvSpPr>
            <a:spLocks noGrp="1"/>
          </p:cNvSpPr>
          <p:nvPr>
            <p:ph type="title"/>
          </p:nvPr>
        </p:nvSpPr>
        <p:spPr>
          <a:xfrm>
            <a:off x="493749" y="198885"/>
            <a:ext cx="11047088" cy="798568"/>
          </a:xfrm>
        </p:spPr>
        <p:txBody>
          <a:bodyPr>
            <a:noAutofit/>
          </a:bodyPr>
          <a:lstStyle/>
          <a:p>
            <a:pPr marL="571500" indent="-571500" eaLnBrk="0" latinLnBrk="0" hangingPunct="0">
              <a:buFont typeface="Wingdings" panose="05000000000000000000" pitchFamily="2" charset="2"/>
              <a:buChar char="q"/>
            </a:pPr>
            <a:r>
              <a:rPr lang="fr-FR" altLang="en-US" sz="2400" dirty="0">
                <a:solidFill>
                  <a:schemeClr val="bg1"/>
                </a:solidFill>
                <a:latin typeface="Times New Roman" panose="02020603050405020304" pitchFamily="18" charset="0"/>
                <a:cs typeface="Times New Roman" panose="02020603050405020304" pitchFamily="18" charset="0"/>
              </a:rPr>
              <a:t>Bilan annuel des flux de carbone sur Terre du projet GCP </a:t>
            </a:r>
            <a:br>
              <a:rPr lang="fr-FR" altLang="en-US" sz="2400" dirty="0">
                <a:solidFill>
                  <a:schemeClr val="bg1"/>
                </a:solidFill>
                <a:latin typeface="Times New Roman" panose="02020603050405020304" pitchFamily="18" charset="0"/>
                <a:cs typeface="Times New Roman" panose="02020603050405020304" pitchFamily="18" charset="0"/>
              </a:rPr>
            </a:br>
            <a:r>
              <a:rPr lang="fr-FR" altLang="en-US" sz="2400" dirty="0">
                <a:solidFill>
                  <a:schemeClr val="bg1"/>
                </a:solidFill>
                <a:latin typeface="Times New Roman" panose="02020603050405020304" pitchFamily="18" charset="0"/>
                <a:cs typeface="Times New Roman" panose="02020603050405020304" pitchFamily="18" charset="0"/>
              </a:rPr>
              <a:t>(Global Carbon Project)</a:t>
            </a:r>
          </a:p>
        </p:txBody>
      </p:sp>
    </p:spTree>
    <p:extLst>
      <p:ext uri="{BB962C8B-B14F-4D97-AF65-F5344CB8AC3E}">
        <p14:creationId xmlns:p14="http://schemas.microsoft.com/office/powerpoint/2010/main" val="16010027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571500" indent="-571500">
              <a:buFont typeface="Wingdings" panose="05000000000000000000" pitchFamily="2" charset="2"/>
              <a:buChar char="q"/>
            </a:pPr>
            <a:r>
              <a:rPr lang="fr-FR" dirty="0">
                <a:solidFill>
                  <a:schemeClr val="bg1"/>
                </a:solidFill>
                <a:latin typeface="Times New Roman" panose="02020603050405020304" pitchFamily="18" charset="0"/>
                <a:cs typeface="Times New Roman" panose="02020603050405020304" pitchFamily="18" charset="0"/>
              </a:rPr>
              <a:t>Au niveau de l’atmosphère</a:t>
            </a:r>
          </a:p>
        </p:txBody>
      </p:sp>
      <p:sp>
        <p:nvSpPr>
          <p:cNvPr id="6" name="Rectangle 5"/>
          <p:cNvSpPr/>
          <p:nvPr/>
        </p:nvSpPr>
        <p:spPr>
          <a:xfrm>
            <a:off x="158840" y="1833821"/>
            <a:ext cx="7993487" cy="400110"/>
          </a:xfrm>
          <a:prstGeom prst="rect">
            <a:avLst/>
          </a:prstGeom>
        </p:spPr>
        <p:txBody>
          <a:bodyPr wrap="square">
            <a:spAutoFit/>
          </a:bodyPr>
          <a:lstStyle/>
          <a:p>
            <a:r>
              <a:rPr lang="fr-FR" sz="2000" dirty="0">
                <a:latin typeface="Times New Roman" panose="02020603050405020304" pitchFamily="18" charset="0"/>
                <a:ea typeface="맑은 고딕" pitchFamily="50" charset="-127"/>
                <a:cs typeface="Times New Roman" panose="02020603050405020304" pitchFamily="18" charset="0"/>
                <a:sym typeface="Montserrat"/>
              </a:rPr>
              <a:t>Les flux de carbone entrants (EFOS + ELUC = 9,4 + 1,6 = 11,1 GtC/an) </a:t>
            </a:r>
          </a:p>
        </p:txBody>
      </p:sp>
      <p:sp>
        <p:nvSpPr>
          <p:cNvPr id="7" name="Rectangle 6"/>
          <p:cNvSpPr/>
          <p:nvPr/>
        </p:nvSpPr>
        <p:spPr>
          <a:xfrm>
            <a:off x="158840" y="2802925"/>
            <a:ext cx="8238184" cy="400110"/>
          </a:xfrm>
          <a:prstGeom prst="rect">
            <a:avLst/>
          </a:prstGeom>
        </p:spPr>
        <p:txBody>
          <a:bodyPr wrap="square">
            <a:spAutoFit/>
          </a:bodyPr>
          <a:lstStyle/>
          <a:p>
            <a:r>
              <a:rPr lang="fr-FR" sz="2000" dirty="0">
                <a:latin typeface="Times New Roman" panose="02020603050405020304" pitchFamily="18" charset="0"/>
                <a:ea typeface="맑은 고딕" pitchFamily="50" charset="-127"/>
                <a:cs typeface="Times New Roman" panose="02020603050405020304" pitchFamily="18" charset="0"/>
              </a:rPr>
              <a:t>Les flux de carbone sortants (SOCEAN + SLAND = 2,5 + 3,4 = 5,9 GtC/an) </a:t>
            </a:r>
          </a:p>
        </p:txBody>
      </p:sp>
      <p:sp>
        <p:nvSpPr>
          <p:cNvPr id="8" name="Rectangle 7"/>
          <p:cNvSpPr/>
          <p:nvPr/>
        </p:nvSpPr>
        <p:spPr>
          <a:xfrm>
            <a:off x="158840" y="3580237"/>
            <a:ext cx="7796012" cy="400110"/>
          </a:xfrm>
          <a:prstGeom prst="rect">
            <a:avLst/>
          </a:prstGeom>
        </p:spPr>
        <p:txBody>
          <a:bodyPr wrap="square">
            <a:spAutoFit/>
          </a:bodyPr>
          <a:lstStyle/>
          <a:p>
            <a:r>
              <a:rPr lang="fr-FR" sz="2000" dirty="0">
                <a:latin typeface="Times New Roman" panose="02020603050405020304" pitchFamily="18" charset="0"/>
                <a:ea typeface="맑은 고딕" pitchFamily="50" charset="-127"/>
                <a:cs typeface="Times New Roman" panose="02020603050405020304" pitchFamily="18" charset="0"/>
              </a:rPr>
              <a:t>Leur différence conduit à une accumulation de 5,1 GtC/an. </a:t>
            </a:r>
          </a:p>
        </p:txBody>
      </p:sp>
      <p:sp>
        <p:nvSpPr>
          <p:cNvPr id="9" name="Rectangle 8"/>
          <p:cNvSpPr/>
          <p:nvPr/>
        </p:nvSpPr>
        <p:spPr>
          <a:xfrm>
            <a:off x="158840" y="4592067"/>
            <a:ext cx="7521262" cy="707886"/>
          </a:xfrm>
          <a:prstGeom prst="rect">
            <a:avLst/>
          </a:prstGeom>
        </p:spPr>
        <p:txBody>
          <a:bodyPr wrap="square">
            <a:spAutoFit/>
          </a:bodyPr>
          <a:lstStyle/>
          <a:p>
            <a:r>
              <a:rPr lang="fr-FR" sz="2000" dirty="0">
                <a:latin typeface="Times New Roman" panose="02020603050405020304" pitchFamily="18" charset="0"/>
                <a:ea typeface="맑은 고딕" pitchFamily="50" charset="-127"/>
                <a:cs typeface="Times New Roman" panose="02020603050405020304" pitchFamily="18" charset="0"/>
              </a:rPr>
              <a:t>Ainsi, sur les 9,4 GtC/an libérées par les activités humaines, 5,1 GtC/an sont stockées dans l’atmosphère, soit 55 % des émissions.</a:t>
            </a:r>
          </a:p>
        </p:txBody>
      </p:sp>
      <p:pic>
        <p:nvPicPr>
          <p:cNvPr id="10" name="Image 9"/>
          <p:cNvPicPr>
            <a:picLocks noChangeAspect="1"/>
          </p:cNvPicPr>
          <p:nvPr/>
        </p:nvPicPr>
        <p:blipFill>
          <a:blip r:embed="rId2"/>
          <a:stretch>
            <a:fillRect/>
          </a:stretch>
        </p:blipFill>
        <p:spPr>
          <a:xfrm>
            <a:off x="8397024" y="1833821"/>
            <a:ext cx="3442955" cy="423447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06383289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571500" indent="-571500">
              <a:buFont typeface="Wingdings" panose="05000000000000000000" pitchFamily="2" charset="2"/>
              <a:buChar char="q"/>
            </a:pPr>
            <a:r>
              <a:rPr lang="fr-FR" altLang="en-US" dirty="0">
                <a:solidFill>
                  <a:schemeClr val="bg1"/>
                </a:solidFill>
                <a:latin typeface="Times New Roman" panose="02020603050405020304" pitchFamily="18" charset="0"/>
                <a:cs typeface="Times New Roman" panose="02020603050405020304" pitchFamily="18" charset="0"/>
              </a:rPr>
              <a:t>Au niveau des continents</a:t>
            </a:r>
          </a:p>
        </p:txBody>
      </p:sp>
      <p:sp>
        <p:nvSpPr>
          <p:cNvPr id="5" name="Rectangle 4"/>
          <p:cNvSpPr/>
          <p:nvPr/>
        </p:nvSpPr>
        <p:spPr>
          <a:xfrm>
            <a:off x="410818" y="2420239"/>
            <a:ext cx="7993487" cy="400110"/>
          </a:xfrm>
          <a:prstGeom prst="rect">
            <a:avLst/>
          </a:prstGeom>
        </p:spPr>
        <p:txBody>
          <a:bodyPr wrap="square">
            <a:spAutoFit/>
          </a:bodyPr>
          <a:lstStyle/>
          <a:p>
            <a:r>
              <a:rPr lang="fr-FR" sz="2000" dirty="0">
                <a:latin typeface="+mj-lt"/>
                <a:ea typeface="맑은 고딕" pitchFamily="50" charset="-127"/>
                <a:sym typeface="Montserrat"/>
              </a:rPr>
              <a:t>Les flux de carbone entrants (SLAND = 3,4 GtC/an) </a:t>
            </a:r>
          </a:p>
        </p:txBody>
      </p:sp>
      <p:sp>
        <p:nvSpPr>
          <p:cNvPr id="7" name="Rectangle 6"/>
          <p:cNvSpPr/>
          <p:nvPr/>
        </p:nvSpPr>
        <p:spPr>
          <a:xfrm>
            <a:off x="6327820" y="2402815"/>
            <a:ext cx="5453362" cy="400110"/>
          </a:xfrm>
          <a:prstGeom prst="rect">
            <a:avLst/>
          </a:prstGeom>
        </p:spPr>
        <p:txBody>
          <a:bodyPr wrap="square">
            <a:spAutoFit/>
          </a:bodyPr>
          <a:lstStyle/>
          <a:p>
            <a:r>
              <a:rPr lang="fr-FR" sz="2000" dirty="0">
                <a:latin typeface="+mj-lt"/>
                <a:ea typeface="맑은 고딕" pitchFamily="50" charset="-127"/>
              </a:rPr>
              <a:t>Les flux de carbone sortants (ELUC = 1,6 GtC/an)  </a:t>
            </a:r>
          </a:p>
        </p:txBody>
      </p:sp>
      <p:sp>
        <p:nvSpPr>
          <p:cNvPr id="8" name="Rectangle 7"/>
          <p:cNvSpPr/>
          <p:nvPr/>
        </p:nvSpPr>
        <p:spPr>
          <a:xfrm>
            <a:off x="0" y="3630362"/>
            <a:ext cx="12192000" cy="707886"/>
          </a:xfrm>
          <a:prstGeom prst="rect">
            <a:avLst/>
          </a:prstGeom>
        </p:spPr>
        <p:txBody>
          <a:bodyPr wrap="square">
            <a:spAutoFit/>
          </a:bodyPr>
          <a:lstStyle/>
          <a:p>
            <a:pPr algn="ctr"/>
            <a:r>
              <a:rPr lang="fr-FR" sz="2000" dirty="0">
                <a:latin typeface="+mj-lt"/>
                <a:ea typeface="맑은 고딕" pitchFamily="50" charset="-127"/>
              </a:rPr>
              <a:t>Leur différence signifie que les surfaces continentales stockent chaque année 3,4 – 1,6 = 1,8 GtC/an, soit l’équivalent de 20 % des émissions anthropiques de carbone. </a:t>
            </a:r>
          </a:p>
        </p:txBody>
      </p:sp>
      <p:sp>
        <p:nvSpPr>
          <p:cNvPr id="9" name="Rectangle 8"/>
          <p:cNvSpPr/>
          <p:nvPr/>
        </p:nvSpPr>
        <p:spPr>
          <a:xfrm>
            <a:off x="1809482" y="4965630"/>
            <a:ext cx="9036676" cy="400110"/>
          </a:xfrm>
          <a:prstGeom prst="rect">
            <a:avLst/>
          </a:prstGeom>
        </p:spPr>
        <p:txBody>
          <a:bodyPr wrap="square">
            <a:spAutoFit/>
          </a:bodyPr>
          <a:lstStyle/>
          <a:p>
            <a:pPr algn="ctr"/>
            <a:r>
              <a:rPr lang="fr-FR" sz="2000" dirty="0">
                <a:latin typeface="+mj-lt"/>
                <a:ea typeface="맑은 고딕" pitchFamily="50" charset="-127"/>
              </a:rPr>
              <a:t>Enfin, les océans absorbent 25 % du carbone libéré par les activités humaines</a:t>
            </a:r>
            <a:r>
              <a:rPr lang="fr-FR" dirty="0"/>
              <a:t>.</a:t>
            </a:r>
          </a:p>
        </p:txBody>
      </p:sp>
    </p:spTree>
    <p:extLst>
      <p:ext uri="{BB962C8B-B14F-4D97-AF65-F5344CB8AC3E}">
        <p14:creationId xmlns:p14="http://schemas.microsoft.com/office/powerpoint/2010/main" val="221704686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37;p36">
            <a:extLst>
              <a:ext uri="{FF2B5EF4-FFF2-40B4-BE49-F238E27FC236}">
                <a16:creationId xmlns:a16="http://schemas.microsoft.com/office/drawing/2014/main" id="{D8DD4682-9CF1-4159-8B99-BC20BE67EF1D}"/>
              </a:ext>
            </a:extLst>
          </p:cNvPr>
          <p:cNvSpPr txBox="1">
            <a:spLocks/>
          </p:cNvSpPr>
          <p:nvPr/>
        </p:nvSpPr>
        <p:spPr>
          <a:xfrm>
            <a:off x="263236" y="4348969"/>
            <a:ext cx="11582400" cy="115030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None/>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marL="0" indent="0" algn="ctr" latinLnBrk="0">
              <a:spcAft>
                <a:spcPts val="1600"/>
              </a:spcAft>
              <a:buClr>
                <a:srgbClr val="000000"/>
              </a:buClr>
              <a:buSzPts val="1100"/>
            </a:pPr>
            <a:r>
              <a:rPr lang="fr-FR" sz="2000" dirty="0">
                <a:solidFill>
                  <a:schemeClr val="tx1"/>
                </a:solidFill>
                <a:latin typeface="+mj-lt"/>
                <a:ea typeface="맑은 고딕" pitchFamily="50" charset="-127"/>
                <a:cs typeface="+mn-cs"/>
              </a:rPr>
              <a:t>Les forêts capteraient, selon les estimations, entre 70 et 100 % des 1,8 GtC/an absorbés au niveau des surfaces continentales. Les surfaces non forestières (prairies, cultures, toundra, etc.) capteraient jusqu’à 30 % de ces 1,8 GtC/an.</a:t>
            </a:r>
          </a:p>
        </p:txBody>
      </p:sp>
      <p:grpSp>
        <p:nvGrpSpPr>
          <p:cNvPr id="9" name="Groupe 8"/>
          <p:cNvGrpSpPr/>
          <p:nvPr/>
        </p:nvGrpSpPr>
        <p:grpSpPr>
          <a:xfrm>
            <a:off x="726315" y="1824104"/>
            <a:ext cx="10917596" cy="1896146"/>
            <a:chOff x="726315" y="1824104"/>
            <a:chExt cx="10917596" cy="1896146"/>
          </a:xfrm>
        </p:grpSpPr>
        <p:pic>
          <p:nvPicPr>
            <p:cNvPr id="6" name="Image 5"/>
            <p:cNvPicPr>
              <a:picLocks noChangeAspect="1"/>
            </p:cNvPicPr>
            <p:nvPr/>
          </p:nvPicPr>
          <p:blipFill>
            <a:blip r:embed="rId2"/>
            <a:stretch>
              <a:fillRect/>
            </a:stretch>
          </p:blipFill>
          <p:spPr>
            <a:xfrm>
              <a:off x="8628846" y="1824104"/>
              <a:ext cx="3015065" cy="1847850"/>
            </a:xfrm>
            <a:prstGeom prst="rect">
              <a:avLst/>
            </a:prstGeom>
            <a:ln>
              <a:noFill/>
            </a:ln>
            <a:effectLst>
              <a:outerShdw blurRad="190500" algn="tl" rotWithShape="0">
                <a:srgbClr val="000000">
                  <a:alpha val="70000"/>
                </a:srgbClr>
              </a:outerShdw>
            </a:effectLst>
          </p:spPr>
        </p:pic>
        <p:grpSp>
          <p:nvGrpSpPr>
            <p:cNvPr id="8" name="Groupe 7"/>
            <p:cNvGrpSpPr/>
            <p:nvPr/>
          </p:nvGrpSpPr>
          <p:grpSpPr>
            <a:xfrm>
              <a:off x="726315" y="1824104"/>
              <a:ext cx="6798435" cy="1896146"/>
              <a:chOff x="726315" y="1824104"/>
              <a:chExt cx="6798435" cy="1896146"/>
            </a:xfrm>
          </p:grpSpPr>
          <p:pic>
            <p:nvPicPr>
              <p:cNvPr id="5" name="Image 4"/>
              <p:cNvPicPr>
                <a:picLocks noChangeAspect="1"/>
              </p:cNvPicPr>
              <p:nvPr/>
            </p:nvPicPr>
            <p:blipFill>
              <a:blip r:embed="rId3"/>
              <a:stretch>
                <a:fillRect/>
              </a:stretch>
            </p:blipFill>
            <p:spPr>
              <a:xfrm>
                <a:off x="726315" y="1824104"/>
                <a:ext cx="2857500" cy="1896146"/>
              </a:xfrm>
              <a:prstGeom prst="rect">
                <a:avLst/>
              </a:prstGeom>
              <a:ln>
                <a:noFill/>
              </a:ln>
              <a:effectLst>
                <a:outerShdw blurRad="190500" algn="tl" rotWithShape="0">
                  <a:srgbClr val="000000">
                    <a:alpha val="70000"/>
                  </a:srgbClr>
                </a:outerShdw>
              </a:effectLst>
            </p:spPr>
          </p:pic>
          <p:pic>
            <p:nvPicPr>
              <p:cNvPr id="7" name="Image 6"/>
              <p:cNvPicPr>
                <a:picLocks noChangeAspect="1"/>
              </p:cNvPicPr>
              <p:nvPr/>
            </p:nvPicPr>
            <p:blipFill>
              <a:blip r:embed="rId4"/>
              <a:stretch>
                <a:fillRect/>
              </a:stretch>
            </p:blipFill>
            <p:spPr>
              <a:xfrm>
                <a:off x="4667250" y="1824104"/>
                <a:ext cx="2857500" cy="1847850"/>
              </a:xfrm>
              <a:prstGeom prst="rect">
                <a:avLst/>
              </a:prstGeom>
              <a:ln>
                <a:noFill/>
              </a:ln>
              <a:effectLst>
                <a:outerShdw blurRad="190500" algn="tl" rotWithShape="0">
                  <a:srgbClr val="000000">
                    <a:alpha val="70000"/>
                  </a:srgbClr>
                </a:outerShdw>
              </a:effectLst>
            </p:spPr>
          </p:pic>
        </p:grpSp>
      </p:grpSp>
    </p:spTree>
    <p:extLst>
      <p:ext uri="{BB962C8B-B14F-4D97-AF65-F5344CB8AC3E}">
        <p14:creationId xmlns:p14="http://schemas.microsoft.com/office/powerpoint/2010/main" val="19507230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571500" indent="-571500">
              <a:buFont typeface="Wingdings" panose="05000000000000000000" pitchFamily="2" charset="2"/>
              <a:buChar char="v"/>
            </a:pPr>
            <a:r>
              <a:rPr lang="fr-FR" altLang="en-US" dirty="0">
                <a:solidFill>
                  <a:schemeClr val="bg1"/>
                </a:solidFill>
                <a:latin typeface="Times New Roman" panose="02020603050405020304" pitchFamily="18" charset="0"/>
                <a:cs typeface="Times New Roman" panose="02020603050405020304" pitchFamily="18" charset="0"/>
              </a:rPr>
              <a:t>Cycle global du carbone :</a:t>
            </a:r>
          </a:p>
        </p:txBody>
      </p:sp>
      <p:pic>
        <p:nvPicPr>
          <p:cNvPr id="4" name="Image 3"/>
          <p:cNvPicPr>
            <a:picLocks noChangeAspect="1"/>
          </p:cNvPicPr>
          <p:nvPr/>
        </p:nvPicPr>
        <p:blipFill>
          <a:blip r:embed="rId2"/>
          <a:stretch>
            <a:fillRect/>
          </a:stretch>
        </p:blipFill>
        <p:spPr>
          <a:xfrm>
            <a:off x="0" y="1287888"/>
            <a:ext cx="12192000" cy="5570112"/>
          </a:xfrm>
          <a:prstGeom prst="rect">
            <a:avLst/>
          </a:prstGeom>
        </p:spPr>
      </p:pic>
    </p:spTree>
    <p:extLst>
      <p:ext uri="{BB962C8B-B14F-4D97-AF65-F5344CB8AC3E}">
        <p14:creationId xmlns:p14="http://schemas.microsoft.com/office/powerpoint/2010/main" val="18224745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p:cNvPicPr>
            <a:picLocks noChangeAspect="1"/>
          </p:cNvPicPr>
          <p:nvPr/>
        </p:nvPicPr>
        <p:blipFill>
          <a:blip r:embed="rId2"/>
          <a:stretch>
            <a:fillRect/>
          </a:stretch>
        </p:blipFill>
        <p:spPr>
          <a:xfrm>
            <a:off x="0" y="1311965"/>
            <a:ext cx="12192000" cy="5546035"/>
          </a:xfrm>
          <a:prstGeom prst="rect">
            <a:avLst/>
          </a:prstGeom>
        </p:spPr>
      </p:pic>
      <p:sp>
        <p:nvSpPr>
          <p:cNvPr id="8" name="Titre 1"/>
          <p:cNvSpPr>
            <a:spLocks noGrp="1"/>
          </p:cNvSpPr>
          <p:nvPr>
            <p:ph type="title"/>
          </p:nvPr>
        </p:nvSpPr>
        <p:spPr>
          <a:xfrm>
            <a:off x="328292" y="237288"/>
            <a:ext cx="11309525" cy="798568"/>
          </a:xfrm>
        </p:spPr>
        <p:txBody>
          <a:bodyPr>
            <a:noAutofit/>
          </a:bodyPr>
          <a:lstStyle/>
          <a:p>
            <a:pPr marL="571500" indent="-571500">
              <a:buFont typeface="Wingdings" panose="05000000000000000000" pitchFamily="2" charset="2"/>
              <a:buChar char="v"/>
            </a:pPr>
            <a:r>
              <a:rPr lang="fr-FR" altLang="en-US" sz="3600" dirty="0">
                <a:solidFill>
                  <a:schemeClr val="bg1"/>
                </a:solidFill>
                <a:latin typeface="Times New Roman" panose="02020603050405020304" pitchFamily="18" charset="0"/>
                <a:cs typeface="Times New Roman" panose="02020603050405020304" pitchFamily="18" charset="0"/>
              </a:rPr>
              <a:t>Flux et stocks de carbone au niveau des forêts :</a:t>
            </a:r>
          </a:p>
        </p:txBody>
      </p:sp>
    </p:spTree>
    <p:extLst>
      <p:ext uri="{BB962C8B-B14F-4D97-AF65-F5344CB8AC3E}">
        <p14:creationId xmlns:p14="http://schemas.microsoft.com/office/powerpoint/2010/main" val="13291890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571500" indent="-571500">
              <a:buFont typeface="Wingdings" panose="05000000000000000000" pitchFamily="2" charset="2"/>
              <a:buChar char="v"/>
            </a:pPr>
            <a:r>
              <a:rPr lang="fr-FR" altLang="en-US" sz="3600" dirty="0">
                <a:solidFill>
                  <a:schemeClr val="bg1"/>
                </a:solidFill>
                <a:latin typeface="Times New Roman" panose="02020603050405020304" pitchFamily="18" charset="0"/>
                <a:cs typeface="Times New Roman" panose="02020603050405020304" pitchFamily="18" charset="0"/>
              </a:rPr>
              <a:t>Au niveau du sol et du cycle de l’eau :</a:t>
            </a:r>
          </a:p>
        </p:txBody>
      </p:sp>
      <p:sp>
        <p:nvSpPr>
          <p:cNvPr id="10" name="Google Shape;237;p36">
            <a:extLst>
              <a:ext uri="{FF2B5EF4-FFF2-40B4-BE49-F238E27FC236}">
                <a16:creationId xmlns:a16="http://schemas.microsoft.com/office/drawing/2014/main" id="{D8DD4682-9CF1-4159-8B99-BC20BE67EF1D}"/>
              </a:ext>
            </a:extLst>
          </p:cNvPr>
          <p:cNvSpPr txBox="1">
            <a:spLocks/>
          </p:cNvSpPr>
          <p:nvPr/>
        </p:nvSpPr>
        <p:spPr>
          <a:xfrm>
            <a:off x="609601" y="1909260"/>
            <a:ext cx="4919731" cy="364153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None/>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marL="0" lvl="0" indent="457200" algn="just" latinLnBrk="0">
              <a:spcAft>
                <a:spcPts val="1600"/>
              </a:spcAft>
              <a:buClr>
                <a:srgbClr val="000000"/>
              </a:buClr>
              <a:buSzPts val="1100"/>
            </a:pP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Une forêt ralentie l’écoulement de l’eau permettant son infiltration et les plantes transpirent des quantités importantes d’eau vers l’atmosphère. Ce qui, en temps normal, contribue </a:t>
            </a:r>
            <a:r>
              <a:rPr lang="fr-FR" sz="2000" dirty="0">
                <a:latin typeface="Times New Roman" panose="02020603050405020304" pitchFamily="18" charset="0"/>
                <a:cs typeface="Times New Roman" panose="02020603050405020304" pitchFamily="18" charset="0"/>
              </a:rPr>
              <a:t>à</a:t>
            </a: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 la distribution partout dans le monde de l’humidité de l’air, et donc </a:t>
            </a:r>
            <a:r>
              <a:rPr lang="fr-FR" sz="2000" dirty="0">
                <a:latin typeface="Times New Roman" panose="02020603050405020304" pitchFamily="18" charset="0"/>
                <a:cs typeface="Times New Roman" panose="02020603050405020304" pitchFamily="18" charset="0"/>
              </a:rPr>
              <a:t>à</a:t>
            </a: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 un équilibre des précipitations. En supprimant l’action d’une forêt, on réduit la quantité d’eau transpirée dans l’atmosphère pouvant engendrer des problèmes de sécheresse aux différents endroits du monde.</a:t>
            </a:r>
          </a:p>
        </p:txBody>
      </p:sp>
      <p:pic>
        <p:nvPicPr>
          <p:cNvPr id="3" name="Image 2"/>
          <p:cNvPicPr>
            <a:picLocks noChangeAspect="1"/>
          </p:cNvPicPr>
          <p:nvPr/>
        </p:nvPicPr>
        <p:blipFill>
          <a:blip r:embed="rId2"/>
          <a:stretch>
            <a:fillRect/>
          </a:stretch>
        </p:blipFill>
        <p:spPr>
          <a:xfrm>
            <a:off x="5980091" y="1687131"/>
            <a:ext cx="5701047" cy="4700790"/>
          </a:xfrm>
          <a:prstGeom prst="rect">
            <a:avLst/>
          </a:prstGeom>
        </p:spPr>
      </p:pic>
    </p:spTree>
    <p:extLst>
      <p:ext uri="{BB962C8B-B14F-4D97-AF65-F5344CB8AC3E}">
        <p14:creationId xmlns:p14="http://schemas.microsoft.com/office/powerpoint/2010/main" val="12156270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C844C6A-7562-6078-C102-D8418F47F5FD}"/>
              </a:ext>
            </a:extLst>
          </p:cNvPr>
          <p:cNvSpPr txBox="1">
            <a:spLocks/>
          </p:cNvSpPr>
          <p:nvPr/>
        </p:nvSpPr>
        <p:spPr>
          <a:xfrm>
            <a:off x="609601" y="292805"/>
            <a:ext cx="9530038" cy="727612"/>
          </a:xfrm>
          <a:prstGeom prst="rect">
            <a:avLst/>
          </a:prstGeom>
        </p:spPr>
        <p:txBody>
          <a:bodyPr vert="horz" lIns="99569" tIns="49785" rIns="99569" bIns="49785" rtlCol="0" anchor="ctr">
            <a:normAutofit fontScale="90000"/>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r>
              <a:rPr lang="fr-MA" dirty="0">
                <a:solidFill>
                  <a:schemeClr val="bg1"/>
                </a:solidFill>
                <a:latin typeface="Times New Roman" panose="02020603050405020304" pitchFamily="18" charset="0"/>
                <a:cs typeface="Times New Roman" panose="02020603050405020304" pitchFamily="18" charset="0"/>
              </a:rPr>
              <a:t>2- Quel est le pH d’une «  eau de pluie pure » :</a:t>
            </a:r>
          </a:p>
        </p:txBody>
      </p:sp>
      <p:pic>
        <p:nvPicPr>
          <p:cNvPr id="2" name="Image 1">
            <a:extLst>
              <a:ext uri="{FF2B5EF4-FFF2-40B4-BE49-F238E27FC236}">
                <a16:creationId xmlns:a16="http://schemas.microsoft.com/office/drawing/2014/main" id="{C8822A2B-9CF4-714F-0672-02D7E73CF984}"/>
              </a:ext>
            </a:extLst>
          </p:cNvPr>
          <p:cNvPicPr>
            <a:picLocks noChangeAspect="1"/>
          </p:cNvPicPr>
          <p:nvPr/>
        </p:nvPicPr>
        <p:blipFill rotWithShape="1">
          <a:blip r:embed="rId2"/>
          <a:srcRect t="13896"/>
          <a:stretch/>
        </p:blipFill>
        <p:spPr>
          <a:xfrm>
            <a:off x="254643" y="1493134"/>
            <a:ext cx="11644132" cy="4965539"/>
          </a:xfrm>
          <a:prstGeom prst="rect">
            <a:avLst/>
          </a:prstGeom>
        </p:spPr>
      </p:pic>
    </p:spTree>
    <p:extLst>
      <p:ext uri="{BB962C8B-B14F-4D97-AF65-F5344CB8AC3E}">
        <p14:creationId xmlns:p14="http://schemas.microsoft.com/office/powerpoint/2010/main" val="427792680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e 12"/>
          <p:cNvGrpSpPr/>
          <p:nvPr/>
        </p:nvGrpSpPr>
        <p:grpSpPr>
          <a:xfrm>
            <a:off x="6277091" y="1946966"/>
            <a:ext cx="5661727" cy="3918161"/>
            <a:chOff x="6277091" y="1946966"/>
            <a:chExt cx="5661727" cy="3918161"/>
          </a:xfrm>
        </p:grpSpPr>
        <p:pic>
          <p:nvPicPr>
            <p:cNvPr id="6" name="Image 5"/>
            <p:cNvPicPr>
              <a:picLocks noChangeAspect="1"/>
            </p:cNvPicPr>
            <p:nvPr/>
          </p:nvPicPr>
          <p:blipFill>
            <a:blip r:embed="rId2"/>
            <a:stretch>
              <a:fillRect/>
            </a:stretch>
          </p:blipFill>
          <p:spPr>
            <a:xfrm>
              <a:off x="9323406" y="2125015"/>
              <a:ext cx="2615412" cy="1781032"/>
            </a:xfrm>
            <a:prstGeom prst="rect">
              <a:avLst/>
            </a:prstGeom>
          </p:spPr>
        </p:pic>
        <p:grpSp>
          <p:nvGrpSpPr>
            <p:cNvPr id="12" name="Groupe 11"/>
            <p:cNvGrpSpPr/>
            <p:nvPr/>
          </p:nvGrpSpPr>
          <p:grpSpPr>
            <a:xfrm>
              <a:off x="6277091" y="1946966"/>
              <a:ext cx="4761649" cy="3918161"/>
              <a:chOff x="6122544" y="1805034"/>
              <a:chExt cx="4761649" cy="3918161"/>
            </a:xfrm>
          </p:grpSpPr>
          <p:pic>
            <p:nvPicPr>
              <p:cNvPr id="5" name="Image 4"/>
              <p:cNvPicPr>
                <a:picLocks noChangeAspect="1"/>
              </p:cNvPicPr>
              <p:nvPr/>
            </p:nvPicPr>
            <p:blipFill>
              <a:blip r:embed="rId3"/>
              <a:stretch>
                <a:fillRect/>
              </a:stretch>
            </p:blipFill>
            <p:spPr>
              <a:xfrm>
                <a:off x="6122544" y="1805034"/>
                <a:ext cx="2993395" cy="2008868"/>
              </a:xfrm>
              <a:prstGeom prst="rect">
                <a:avLst/>
              </a:prstGeom>
            </p:spPr>
          </p:pic>
          <p:pic>
            <p:nvPicPr>
              <p:cNvPr id="7" name="Image 6"/>
              <p:cNvPicPr>
                <a:picLocks noChangeAspect="1"/>
              </p:cNvPicPr>
              <p:nvPr/>
            </p:nvPicPr>
            <p:blipFill>
              <a:blip r:embed="rId4"/>
              <a:stretch>
                <a:fillRect/>
              </a:stretch>
            </p:blipFill>
            <p:spPr>
              <a:xfrm>
                <a:off x="7994439" y="3979588"/>
                <a:ext cx="2889754" cy="1743607"/>
              </a:xfrm>
              <a:prstGeom prst="rect">
                <a:avLst/>
              </a:prstGeom>
            </p:spPr>
          </p:pic>
        </p:grpSp>
      </p:grpSp>
      <p:sp>
        <p:nvSpPr>
          <p:cNvPr id="9" name="Google Shape;237;p36">
            <a:extLst>
              <a:ext uri="{FF2B5EF4-FFF2-40B4-BE49-F238E27FC236}">
                <a16:creationId xmlns:a16="http://schemas.microsoft.com/office/drawing/2014/main" id="{D8DD4682-9CF1-4159-8B99-BC20BE67EF1D}"/>
              </a:ext>
            </a:extLst>
          </p:cNvPr>
          <p:cNvSpPr txBox="1">
            <a:spLocks/>
          </p:cNvSpPr>
          <p:nvPr/>
        </p:nvSpPr>
        <p:spPr>
          <a:xfrm>
            <a:off x="452586" y="2259145"/>
            <a:ext cx="5488249" cy="329380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None/>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marL="0" lvl="0" indent="457200" algn="just" latinLnBrk="0">
              <a:spcAft>
                <a:spcPts val="1600"/>
              </a:spcAft>
              <a:buClr>
                <a:srgbClr val="000000"/>
              </a:buClr>
              <a:buSzPts val="1100"/>
            </a:pP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En supprimant tous les obstacles constitués par la végétation et l’action structurante qu’elle peut avoir sur le sol, on augmente aussi le ruissellement des eaux de surface et l’érosion des sols qu’elles peuvent causer. Cette augmentation de l’érosion non seulement réduit la fertilité sur place mais contribue également aux inondations et à l’eutrophisation des eaux de surface en aval des zones déboisées.</a:t>
            </a:r>
          </a:p>
        </p:txBody>
      </p:sp>
    </p:spTree>
    <p:extLst>
      <p:ext uri="{BB962C8B-B14F-4D97-AF65-F5344CB8AC3E}">
        <p14:creationId xmlns:p14="http://schemas.microsoft.com/office/powerpoint/2010/main" val="68368259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571500" indent="-571500">
              <a:buFont typeface="Wingdings" panose="05000000000000000000" pitchFamily="2" charset="2"/>
              <a:buChar char="v"/>
            </a:pPr>
            <a:r>
              <a:rPr lang="fr-FR" altLang="en-US" sz="3600" dirty="0">
                <a:solidFill>
                  <a:schemeClr val="bg1"/>
                </a:solidFill>
                <a:latin typeface="Times New Roman" panose="02020603050405020304" pitchFamily="18" charset="0"/>
                <a:cs typeface="Times New Roman" panose="02020603050405020304" pitchFamily="18" charset="0"/>
              </a:rPr>
              <a:t>Au niveau de la biodiversité :</a:t>
            </a:r>
          </a:p>
        </p:txBody>
      </p:sp>
      <p:sp>
        <p:nvSpPr>
          <p:cNvPr id="5" name="Google Shape;237;p36">
            <a:extLst>
              <a:ext uri="{FF2B5EF4-FFF2-40B4-BE49-F238E27FC236}">
                <a16:creationId xmlns:a16="http://schemas.microsoft.com/office/drawing/2014/main" id="{D8DD4682-9CF1-4159-8B99-BC20BE67EF1D}"/>
              </a:ext>
            </a:extLst>
          </p:cNvPr>
          <p:cNvSpPr txBox="1">
            <a:spLocks/>
          </p:cNvSpPr>
          <p:nvPr/>
        </p:nvSpPr>
        <p:spPr>
          <a:xfrm>
            <a:off x="491222" y="2581117"/>
            <a:ext cx="5488249" cy="169466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None/>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marL="0" lvl="0" indent="457200" algn="just" latinLnBrk="0">
              <a:spcAft>
                <a:spcPts val="1600"/>
              </a:spcAft>
              <a:buClr>
                <a:srgbClr val="000000"/>
              </a:buClr>
              <a:buSzPts val="1100"/>
            </a:pP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Une forêt primaire est un habitat privilégié pour la biodiversité locale, particulièrement dans les régions tropicales ou les espèces indigènes sont très nombreuses. Une fois modifiée, la biodiversité ne reviendra ou très lentement à son état initial.</a:t>
            </a:r>
          </a:p>
        </p:txBody>
      </p:sp>
      <p:pic>
        <p:nvPicPr>
          <p:cNvPr id="6" name="Image 5"/>
          <p:cNvPicPr>
            <a:picLocks noChangeAspect="1"/>
          </p:cNvPicPr>
          <p:nvPr/>
        </p:nvPicPr>
        <p:blipFill>
          <a:blip r:embed="rId2"/>
          <a:stretch>
            <a:fillRect/>
          </a:stretch>
        </p:blipFill>
        <p:spPr>
          <a:xfrm>
            <a:off x="7083380" y="1468192"/>
            <a:ext cx="4018209" cy="2537138"/>
          </a:xfrm>
          <a:prstGeom prst="rect">
            <a:avLst/>
          </a:prstGeom>
        </p:spPr>
      </p:pic>
      <p:pic>
        <p:nvPicPr>
          <p:cNvPr id="7" name="Image 6"/>
          <p:cNvPicPr>
            <a:picLocks noChangeAspect="1"/>
          </p:cNvPicPr>
          <p:nvPr/>
        </p:nvPicPr>
        <p:blipFill>
          <a:blip r:embed="rId3"/>
          <a:stretch>
            <a:fillRect/>
          </a:stretch>
        </p:blipFill>
        <p:spPr>
          <a:xfrm>
            <a:off x="7083381" y="4172755"/>
            <a:ext cx="4018208" cy="2459865"/>
          </a:xfrm>
          <a:prstGeom prst="rect">
            <a:avLst/>
          </a:prstGeom>
        </p:spPr>
      </p:pic>
    </p:spTree>
    <p:extLst>
      <p:ext uri="{BB962C8B-B14F-4D97-AF65-F5344CB8AC3E}">
        <p14:creationId xmlns:p14="http://schemas.microsoft.com/office/powerpoint/2010/main" val="157436640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marL="571500" indent="-571500">
              <a:buFont typeface="Wingdings" panose="05000000000000000000" pitchFamily="2" charset="2"/>
              <a:buChar char="v"/>
            </a:pPr>
            <a:r>
              <a:rPr lang="fr-FR" altLang="en-US" sz="3600" dirty="0">
                <a:solidFill>
                  <a:schemeClr val="bg1"/>
                </a:solidFill>
                <a:latin typeface="Times New Roman" panose="02020603050405020304" pitchFamily="18" charset="0"/>
                <a:cs typeface="Times New Roman" panose="02020603050405020304" pitchFamily="18" charset="0"/>
              </a:rPr>
              <a:t>Au niveau de la santé humaine :</a:t>
            </a:r>
          </a:p>
        </p:txBody>
      </p:sp>
      <p:sp>
        <p:nvSpPr>
          <p:cNvPr id="4" name="Google Shape;237;p36">
            <a:extLst>
              <a:ext uri="{FF2B5EF4-FFF2-40B4-BE49-F238E27FC236}">
                <a16:creationId xmlns:a16="http://schemas.microsoft.com/office/drawing/2014/main" id="{D8DD4682-9CF1-4159-8B99-BC20BE67EF1D}"/>
              </a:ext>
            </a:extLst>
          </p:cNvPr>
          <p:cNvSpPr txBox="1">
            <a:spLocks/>
          </p:cNvSpPr>
          <p:nvPr/>
        </p:nvSpPr>
        <p:spPr>
          <a:xfrm>
            <a:off x="491221" y="2332750"/>
            <a:ext cx="5488249" cy="326837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l" rtl="0">
              <a:lnSpc>
                <a:spcPct val="100000"/>
              </a:lnSpc>
              <a:spcBef>
                <a:spcPts val="0"/>
              </a:spcBef>
              <a:spcAft>
                <a:spcPts val="0"/>
              </a:spcAft>
              <a:buClr>
                <a:schemeClr val="dk2"/>
              </a:buClr>
              <a:buSzPts val="1800"/>
              <a:buFont typeface="Montserrat"/>
              <a:buNone/>
              <a:defRPr sz="1400" b="0" i="0" u="none" strike="noStrike" cap="none">
                <a:solidFill>
                  <a:schemeClr val="dk1"/>
                </a:solidFill>
                <a:latin typeface="Montserrat"/>
                <a:ea typeface="Montserrat"/>
                <a:cs typeface="Montserrat"/>
                <a:sym typeface="Montserrat"/>
              </a:defRPr>
            </a:lvl1pPr>
            <a:lvl2pPr marL="914400" marR="0" lvl="1"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2pPr>
            <a:lvl3pPr marL="1371600" marR="0" lvl="2"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3pPr>
            <a:lvl4pPr marL="1828800" marR="0" lvl="3"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4pPr>
            <a:lvl5pPr marL="2286000" marR="0" lvl="4"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5pPr>
            <a:lvl6pPr marL="2743200" marR="0" lvl="5"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6pPr>
            <a:lvl7pPr marL="3200400" marR="0" lvl="6"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7pPr>
            <a:lvl8pPr marL="3657600" marR="0" lvl="7" indent="-317500" algn="l" rtl="0">
              <a:lnSpc>
                <a:spcPct val="100000"/>
              </a:lnSpc>
              <a:spcBef>
                <a:spcPts val="1600"/>
              </a:spcBef>
              <a:spcAft>
                <a:spcPts val="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8pPr>
            <a:lvl9pPr marL="4114800" marR="0" lvl="8" indent="-317500" algn="l" rtl="0">
              <a:lnSpc>
                <a:spcPct val="100000"/>
              </a:lnSpc>
              <a:spcBef>
                <a:spcPts val="1600"/>
              </a:spcBef>
              <a:spcAft>
                <a:spcPts val="1600"/>
              </a:spcAft>
              <a:buClr>
                <a:schemeClr val="dk2"/>
              </a:buClr>
              <a:buSzPts val="1400"/>
              <a:buFont typeface="Montserrat"/>
              <a:buNone/>
              <a:defRPr sz="1400" b="0" i="0" u="none" strike="noStrike" cap="none">
                <a:solidFill>
                  <a:schemeClr val="dk1"/>
                </a:solidFill>
                <a:latin typeface="Montserrat"/>
                <a:ea typeface="Montserrat"/>
                <a:cs typeface="Montserrat"/>
                <a:sym typeface="Montserrat"/>
              </a:defRPr>
            </a:lvl9pPr>
          </a:lstStyle>
          <a:p>
            <a:pPr marL="0" lvl="0" indent="457200" algn="just" latinLnBrk="0">
              <a:spcAft>
                <a:spcPts val="1600"/>
              </a:spcAft>
              <a:buClr>
                <a:srgbClr val="000000"/>
              </a:buClr>
              <a:buSzPts val="1100"/>
            </a:pP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La déforestation, supprimant des espèces prédatrices et provoquant une augmentation des eaux stagnantes, fournie un habitat privilégié pour des populations comme les moustiques et les mollusques qui peuvent être des vecteurs de maladies telles que la malarias, la fièvre jaune, la peste…etc.</a:t>
            </a:r>
          </a:p>
          <a:p>
            <a:pPr marL="0" lvl="0" indent="457200" algn="just" latinLnBrk="0">
              <a:spcAft>
                <a:spcPts val="1600"/>
              </a:spcAft>
              <a:buClr>
                <a:srgbClr val="000000"/>
              </a:buClr>
              <a:buSzPts val="1100"/>
            </a:pPr>
            <a:r>
              <a:rPr lang="fr-FR" sz="2000" dirty="0">
                <a:solidFill>
                  <a:schemeClr val="tx1"/>
                </a:solidFill>
                <a:latin typeface="Times New Roman" panose="02020603050405020304" pitchFamily="18" charset="0"/>
                <a:ea typeface="맑은 고딕" pitchFamily="50" charset="-127"/>
                <a:cs typeface="Times New Roman" panose="02020603050405020304" pitchFamily="18" charset="0"/>
              </a:rPr>
              <a:t>Donc il y a des liens entre la déforestation et les problèmes de maladies infectieuses.</a:t>
            </a:r>
          </a:p>
        </p:txBody>
      </p:sp>
      <p:grpSp>
        <p:nvGrpSpPr>
          <p:cNvPr id="9" name="Groupe 8"/>
          <p:cNvGrpSpPr/>
          <p:nvPr/>
        </p:nvGrpSpPr>
        <p:grpSpPr>
          <a:xfrm>
            <a:off x="6265979" y="2233387"/>
            <a:ext cx="5772909" cy="3619323"/>
            <a:chOff x="6265979" y="2233387"/>
            <a:chExt cx="5772909" cy="3619323"/>
          </a:xfrm>
        </p:grpSpPr>
        <p:pic>
          <p:nvPicPr>
            <p:cNvPr id="6" name="Image 5"/>
            <p:cNvPicPr>
              <a:picLocks noChangeAspect="1"/>
            </p:cNvPicPr>
            <p:nvPr/>
          </p:nvPicPr>
          <p:blipFill>
            <a:blip r:embed="rId2"/>
            <a:stretch>
              <a:fillRect/>
            </a:stretch>
          </p:blipFill>
          <p:spPr>
            <a:xfrm>
              <a:off x="9409988" y="2233387"/>
              <a:ext cx="2628900" cy="1733550"/>
            </a:xfrm>
            <a:prstGeom prst="rect">
              <a:avLst/>
            </a:prstGeom>
          </p:spPr>
        </p:pic>
        <p:grpSp>
          <p:nvGrpSpPr>
            <p:cNvPr id="8" name="Groupe 7"/>
            <p:cNvGrpSpPr/>
            <p:nvPr/>
          </p:nvGrpSpPr>
          <p:grpSpPr>
            <a:xfrm>
              <a:off x="6265979" y="2233387"/>
              <a:ext cx="4315491" cy="3619323"/>
              <a:chOff x="6265979" y="2233387"/>
              <a:chExt cx="4315491" cy="3619323"/>
            </a:xfrm>
          </p:grpSpPr>
          <p:pic>
            <p:nvPicPr>
              <p:cNvPr id="5" name="Image 4"/>
              <p:cNvPicPr>
                <a:picLocks noChangeAspect="1"/>
              </p:cNvPicPr>
              <p:nvPr/>
            </p:nvPicPr>
            <p:blipFill>
              <a:blip r:embed="rId3"/>
              <a:stretch>
                <a:fillRect/>
              </a:stretch>
            </p:blipFill>
            <p:spPr>
              <a:xfrm>
                <a:off x="6265979" y="2233387"/>
                <a:ext cx="2857500" cy="1733550"/>
              </a:xfrm>
              <a:prstGeom prst="rect">
                <a:avLst/>
              </a:prstGeom>
            </p:spPr>
          </p:pic>
          <p:pic>
            <p:nvPicPr>
              <p:cNvPr id="7" name="Image 6"/>
              <p:cNvPicPr>
                <a:picLocks noChangeAspect="1"/>
              </p:cNvPicPr>
              <p:nvPr/>
            </p:nvPicPr>
            <p:blipFill>
              <a:blip r:embed="rId4"/>
              <a:stretch>
                <a:fillRect/>
              </a:stretch>
            </p:blipFill>
            <p:spPr>
              <a:xfrm>
                <a:off x="7895420" y="4147735"/>
                <a:ext cx="2686050" cy="1704975"/>
              </a:xfrm>
              <a:prstGeom prst="rect">
                <a:avLst/>
              </a:prstGeom>
            </p:spPr>
          </p:pic>
        </p:grpSp>
      </p:grpSp>
    </p:spTree>
    <p:extLst>
      <p:ext uri="{BB962C8B-B14F-4D97-AF65-F5344CB8AC3E}">
        <p14:creationId xmlns:p14="http://schemas.microsoft.com/office/powerpoint/2010/main" val="206912979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61" name="Rectangle 60"/>
          <p:cNvSpPr/>
          <p:nvPr/>
        </p:nvSpPr>
        <p:spPr>
          <a:xfrm>
            <a:off x="3339548" y="0"/>
            <a:ext cx="1616172" cy="3657600"/>
          </a:xfrm>
          <a:prstGeom prst="rect">
            <a:avLst/>
          </a:prstGeom>
          <a:solidFill>
            <a:srgbClr val="FF9E53"/>
          </a:solidFill>
          <a:ln>
            <a:solidFill>
              <a:srgbClr val="FF9E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fr-FR">
              <a:solidFill>
                <a:srgbClr val="FFFFFF"/>
              </a:solidFill>
            </a:endParaRPr>
          </a:p>
        </p:txBody>
      </p:sp>
      <p:sp>
        <p:nvSpPr>
          <p:cNvPr id="74" name="Google Shape;224;p34"/>
          <p:cNvSpPr txBox="1">
            <a:spLocks noGrp="1"/>
          </p:cNvSpPr>
          <p:nvPr>
            <p:ph type="title" idx="4294967295"/>
          </p:nvPr>
        </p:nvSpPr>
        <p:spPr>
          <a:xfrm>
            <a:off x="7657351" y="1124528"/>
            <a:ext cx="1670663" cy="1522400"/>
          </a:xfrm>
          <a:prstGeom prst="rect">
            <a:avLst/>
          </a:prstGeom>
        </p:spPr>
        <p:txBody>
          <a:bodyPr spcFirstLastPara="1" wrap="square" lIns="121900" tIns="121900" rIns="121900" bIns="121900" anchor="b" anchorCtr="0">
            <a:noAutofit/>
          </a:bodyPr>
          <a:lstStyle/>
          <a:p>
            <a:pPr algn="r">
              <a:lnSpc>
                <a:spcPct val="90000"/>
              </a:lnSpc>
              <a:buClr>
                <a:schemeClr val="dk1"/>
              </a:buClr>
              <a:buSzPts val="7200"/>
            </a:pPr>
            <a:r>
              <a:rPr lang="en" sz="9600" b="1" kern="1200" dirty="0">
                <a:solidFill>
                  <a:srgbClr val="FF9E53"/>
                </a:solidFill>
                <a:latin typeface="+mj-lt"/>
                <a:ea typeface="+mj-ea"/>
                <a:cs typeface="+mj-cs"/>
                <a:sym typeface="Montserrat"/>
              </a:rPr>
              <a:t>04</a:t>
            </a:r>
            <a:endParaRPr sz="9600" b="1" kern="1200" dirty="0">
              <a:solidFill>
                <a:srgbClr val="FF9E53"/>
              </a:solidFill>
              <a:latin typeface="+mj-lt"/>
              <a:ea typeface="+mj-ea"/>
              <a:cs typeface="+mj-cs"/>
              <a:sym typeface="Montserrat"/>
            </a:endParaRPr>
          </a:p>
        </p:txBody>
      </p:sp>
      <p:sp>
        <p:nvSpPr>
          <p:cNvPr id="75" name="Google Shape;222;p34"/>
          <p:cNvSpPr txBox="1">
            <a:spLocks noGrp="1"/>
          </p:cNvSpPr>
          <p:nvPr>
            <p:ph type="title"/>
          </p:nvPr>
        </p:nvSpPr>
        <p:spPr>
          <a:xfrm>
            <a:off x="4955720" y="2230582"/>
            <a:ext cx="7236280" cy="2549418"/>
          </a:xfrm>
          <a:prstGeom prst="rect">
            <a:avLst/>
          </a:prstGeom>
        </p:spPr>
        <p:txBody>
          <a:bodyPr spcFirstLastPara="1" wrap="square" lIns="121900" tIns="121900" rIns="121900" bIns="121900" anchor="ctr" anchorCtr="0">
            <a:noAutofit/>
          </a:bodyPr>
          <a:lstStyle/>
          <a:p>
            <a:pPr algn="ctr" eaLnBrk="0" latinLnBrk="0" hangingPunct="0">
              <a:lnSpc>
                <a:spcPct val="90000"/>
              </a:lnSpc>
              <a:buSzPts val="7200"/>
            </a:pPr>
            <a:r>
              <a:rPr lang="fr-FR" sz="4800" i="1" dirty="0">
                <a:solidFill>
                  <a:srgbClr val="FF9E53"/>
                </a:solidFill>
                <a:latin typeface="Algerian" panose="04020705040A02060702" pitchFamily="82" charset="0"/>
                <a:ea typeface="+mn-ea"/>
                <a:cs typeface="+mn-cs"/>
              </a:rPr>
              <a:t>la diminution de la biodiversité et Pollution </a:t>
            </a:r>
            <a:r>
              <a:rPr lang="fr-FR" sz="4800" i="1" kern="1200" dirty="0">
                <a:solidFill>
                  <a:srgbClr val="FF9E53"/>
                </a:solidFill>
                <a:latin typeface="Algerian" panose="04020705040A02060702" pitchFamily="82" charset="0"/>
                <a:ea typeface="+mn-ea"/>
                <a:cs typeface="+mn-cs"/>
              </a:rPr>
              <a:t>de l’air</a:t>
            </a:r>
            <a:endParaRPr sz="5400" kern="1200" dirty="0">
              <a:solidFill>
                <a:srgbClr val="00B0F0"/>
              </a:solidFill>
              <a:latin typeface="+mj-lt"/>
              <a:ea typeface="+mj-ea"/>
              <a:cs typeface="+mj-cs"/>
            </a:endParaRPr>
          </a:p>
        </p:txBody>
      </p:sp>
      <p:sp>
        <p:nvSpPr>
          <p:cNvPr id="4" name="Rectangle 3"/>
          <p:cNvSpPr/>
          <p:nvPr/>
        </p:nvSpPr>
        <p:spPr>
          <a:xfrm>
            <a:off x="1855305" y="3657599"/>
            <a:ext cx="1484243" cy="1481071"/>
          </a:xfrm>
          <a:prstGeom prst="rect">
            <a:avLst/>
          </a:prstGeom>
          <a:solidFill>
            <a:srgbClr val="FF9E53"/>
          </a:solidFill>
          <a:ln>
            <a:solidFill>
              <a:srgbClr val="FF9E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latinLnBrk="0"/>
            <a:endParaRPr lang="fr-FR">
              <a:solidFill>
                <a:srgbClr val="FFFFFF"/>
              </a:solidFill>
            </a:endParaRPr>
          </a:p>
        </p:txBody>
      </p:sp>
      <p:pic>
        <p:nvPicPr>
          <p:cNvPr id="3" name="Image 2"/>
          <p:cNvPicPr>
            <a:picLocks noChangeAspect="1"/>
          </p:cNvPicPr>
          <p:nvPr/>
        </p:nvPicPr>
        <p:blipFill>
          <a:blip r:embed="rId3"/>
          <a:stretch>
            <a:fillRect/>
          </a:stretch>
        </p:blipFill>
        <p:spPr>
          <a:xfrm>
            <a:off x="258293" y="147526"/>
            <a:ext cx="2905125" cy="1571625"/>
          </a:xfrm>
          <a:prstGeom prst="rect">
            <a:avLst/>
          </a:prstGeom>
        </p:spPr>
      </p:pic>
      <p:pic>
        <p:nvPicPr>
          <p:cNvPr id="5" name="Image 4"/>
          <p:cNvPicPr>
            <a:picLocks noChangeAspect="1"/>
          </p:cNvPicPr>
          <p:nvPr/>
        </p:nvPicPr>
        <p:blipFill>
          <a:blip r:embed="rId4"/>
          <a:stretch>
            <a:fillRect/>
          </a:stretch>
        </p:blipFill>
        <p:spPr>
          <a:xfrm>
            <a:off x="234480" y="1885728"/>
            <a:ext cx="2952750" cy="1552575"/>
          </a:xfrm>
          <a:prstGeom prst="rect">
            <a:avLst/>
          </a:prstGeom>
        </p:spPr>
      </p:pic>
      <p:pic>
        <p:nvPicPr>
          <p:cNvPr id="9" name="Image 8"/>
          <p:cNvPicPr>
            <a:picLocks noChangeAspect="1"/>
          </p:cNvPicPr>
          <p:nvPr/>
        </p:nvPicPr>
        <p:blipFill>
          <a:blip r:embed="rId3"/>
          <a:stretch>
            <a:fillRect/>
          </a:stretch>
        </p:blipFill>
        <p:spPr>
          <a:xfrm>
            <a:off x="258293" y="108889"/>
            <a:ext cx="2905125" cy="1571625"/>
          </a:xfrm>
          <a:prstGeom prst="rect">
            <a:avLst/>
          </a:prstGeom>
        </p:spPr>
      </p:pic>
    </p:spTree>
    <p:extLst>
      <p:ext uri="{BB962C8B-B14F-4D97-AF65-F5344CB8AC3E}">
        <p14:creationId xmlns:p14="http://schemas.microsoft.com/office/powerpoint/2010/main" val="84332644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46363" y="257119"/>
            <a:ext cx="9531928" cy="798568"/>
          </a:xfrm>
        </p:spPr>
        <p:txBody>
          <a:bodyPr>
            <a:noAutofit/>
          </a:bodyPr>
          <a:lstStyle/>
          <a:p>
            <a:pPr algn="ctr"/>
            <a:r>
              <a:rPr lang="fr-FR" altLang="ko-KR" sz="3200" dirty="0">
                <a:solidFill>
                  <a:schemeClr val="bg1"/>
                </a:solidFill>
              </a:rPr>
              <a:t>Symptomatologie induite par la pollution d’air sur la végétation</a:t>
            </a:r>
          </a:p>
        </p:txBody>
      </p:sp>
      <p:graphicFrame>
        <p:nvGraphicFramePr>
          <p:cNvPr id="14" name="Diagramme 13">
            <a:extLst>
              <a:ext uri="{FF2B5EF4-FFF2-40B4-BE49-F238E27FC236}">
                <a16:creationId xmlns:a16="http://schemas.microsoft.com/office/drawing/2014/main" id="{1913381E-7F74-C04E-0341-DD04A7B9C878}"/>
              </a:ext>
            </a:extLst>
          </p:cNvPr>
          <p:cNvGraphicFramePr/>
          <p:nvPr>
            <p:extLst>
              <p:ext uri="{D42A27DB-BD31-4B8C-83A1-F6EECF244321}">
                <p14:modId xmlns:p14="http://schemas.microsoft.com/office/powerpoint/2010/main" val="2070501569"/>
              </p:ext>
            </p:extLst>
          </p:nvPr>
        </p:nvGraphicFramePr>
        <p:xfrm>
          <a:off x="2507528" y="1491249"/>
          <a:ext cx="8128000" cy="51096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0977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4" grpId="0">
        <p:bldAsOne/>
      </p:bldGraphic>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46363" y="257119"/>
            <a:ext cx="9130146" cy="798568"/>
          </a:xfrm>
        </p:spPr>
        <p:txBody>
          <a:bodyPr>
            <a:noAutofit/>
          </a:bodyPr>
          <a:lstStyle/>
          <a:p>
            <a:pPr algn="ctr" eaLnBrk="0" latinLnBrk="0" hangingPunct="0"/>
            <a:r>
              <a:rPr lang="fr-FR" altLang="ko-KR" sz="3200" dirty="0">
                <a:solidFill>
                  <a:schemeClr val="bg1"/>
                </a:solidFill>
              </a:rPr>
              <a:t>Symptomatologie des polluants locaux</a:t>
            </a:r>
          </a:p>
        </p:txBody>
      </p:sp>
      <p:graphicFrame>
        <p:nvGraphicFramePr>
          <p:cNvPr id="3" name="Diagramme 2">
            <a:extLst>
              <a:ext uri="{FF2B5EF4-FFF2-40B4-BE49-F238E27FC236}">
                <a16:creationId xmlns:a16="http://schemas.microsoft.com/office/drawing/2014/main" id="{CE97751E-8513-5518-4AF1-917A1B54506C}"/>
              </a:ext>
            </a:extLst>
          </p:cNvPr>
          <p:cNvGraphicFramePr/>
          <p:nvPr>
            <p:extLst>
              <p:ext uri="{D42A27DB-BD31-4B8C-83A1-F6EECF244321}">
                <p14:modId xmlns:p14="http://schemas.microsoft.com/office/powerpoint/2010/main" val="1506511544"/>
              </p:ext>
            </p:extLst>
          </p:nvPr>
        </p:nvGraphicFramePr>
        <p:xfrm>
          <a:off x="591126" y="2078182"/>
          <a:ext cx="11060547" cy="3962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4" name="Groupe 3">
            <a:extLst>
              <a:ext uri="{FF2B5EF4-FFF2-40B4-BE49-F238E27FC236}">
                <a16:creationId xmlns:a16="http://schemas.microsoft.com/office/drawing/2014/main" id="{618604C1-7CCE-1711-F767-524286F972AA}"/>
              </a:ext>
            </a:extLst>
          </p:cNvPr>
          <p:cNvGrpSpPr/>
          <p:nvPr/>
        </p:nvGrpSpPr>
        <p:grpSpPr>
          <a:xfrm>
            <a:off x="3656492" y="2424547"/>
            <a:ext cx="4365290" cy="471054"/>
            <a:chOff x="4100484" y="2048173"/>
            <a:chExt cx="1858725" cy="1526299"/>
          </a:xfrm>
        </p:grpSpPr>
        <p:sp>
          <p:nvSpPr>
            <p:cNvPr id="5" name="Rectangle 4">
              <a:extLst>
                <a:ext uri="{FF2B5EF4-FFF2-40B4-BE49-F238E27FC236}">
                  <a16:creationId xmlns:a16="http://schemas.microsoft.com/office/drawing/2014/main" id="{F9A7AFC5-CC0A-99DE-3BE5-D58DFB8B8537}"/>
                </a:ext>
              </a:extLst>
            </p:cNvPr>
            <p:cNvSpPr/>
            <p:nvPr/>
          </p:nvSpPr>
          <p:spPr>
            <a:xfrm>
              <a:off x="4100484" y="2048173"/>
              <a:ext cx="1858725" cy="1526299"/>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6" name="ZoneTexte 5">
              <a:extLst>
                <a:ext uri="{FF2B5EF4-FFF2-40B4-BE49-F238E27FC236}">
                  <a16:creationId xmlns:a16="http://schemas.microsoft.com/office/drawing/2014/main" id="{D4500FEB-6D13-3391-215C-C5008D38D694}"/>
                </a:ext>
              </a:extLst>
            </p:cNvPr>
            <p:cNvSpPr txBox="1"/>
            <p:nvPr/>
          </p:nvSpPr>
          <p:spPr>
            <a:xfrm>
              <a:off x="4100484" y="2048173"/>
              <a:ext cx="1858725" cy="1526299"/>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106066" tIns="0" rIns="0" bIns="0" numCol="1" spcCol="1270" anchor="t" anchorCtr="0">
              <a:noAutofit/>
            </a:bodyPr>
            <a:lstStyle/>
            <a:p>
              <a:pPr marL="0" lvl="0" indent="0" algn="ctr" defTabSz="1066800" eaLnBrk="0" latinLnBrk="0" hangingPunct="0">
                <a:lnSpc>
                  <a:spcPct val="90000"/>
                </a:lnSpc>
                <a:spcBef>
                  <a:spcPct val="0"/>
                </a:spcBef>
                <a:spcAft>
                  <a:spcPct val="35000"/>
                </a:spcAft>
                <a:buNone/>
              </a:pPr>
              <a:r>
                <a:rPr lang="fr-FR" sz="2400" b="1" kern="1200" dirty="0">
                  <a:latin typeface="Times New Roman" panose="02020603050405020304" pitchFamily="18" charset="0"/>
                  <a:cs typeface="Times New Roman" panose="02020603050405020304" pitchFamily="18" charset="0"/>
                </a:rPr>
                <a:t>Composés azotés : NOx et NH3</a:t>
              </a:r>
            </a:p>
          </p:txBody>
        </p:sp>
      </p:grpSp>
      <p:sp>
        <p:nvSpPr>
          <p:cNvPr id="11" name="제목 1">
            <a:extLst>
              <a:ext uri="{FF2B5EF4-FFF2-40B4-BE49-F238E27FC236}">
                <a16:creationId xmlns:a16="http://schemas.microsoft.com/office/drawing/2014/main" id="{D18AFB48-02E0-6AA8-941F-8FDCB1693A98}"/>
              </a:ext>
            </a:extLst>
          </p:cNvPr>
          <p:cNvSpPr txBox="1">
            <a:spLocks/>
          </p:cNvSpPr>
          <p:nvPr/>
        </p:nvSpPr>
        <p:spPr>
          <a:xfrm>
            <a:off x="540327" y="1430325"/>
            <a:ext cx="11278709" cy="798568"/>
          </a:xfrm>
          <a:prstGeom prst="rect">
            <a:avLst/>
          </a:prstGeom>
        </p:spPr>
        <p:txBody>
          <a:bodyPr vert="horz" lIns="99569" tIns="49785" rIns="99569" bIns="49785" rtlCol="0" anchor="ctr">
            <a:noAutofit/>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pPr algn="ctr" eaLnBrk="0" latinLnBrk="0" hangingPunct="0"/>
            <a:r>
              <a:rPr lang="fr-FR" altLang="ko-KR" sz="2400" dirty="0">
                <a:solidFill>
                  <a:srgbClr val="FF0000"/>
                </a:solidFill>
              </a:rPr>
              <a:t>Les polluants locaux vont avoir, au niveau des végétaux, des impacts sur quelques dizaines de kilomètres autour de leurs sources d’émission</a:t>
            </a:r>
          </a:p>
        </p:txBody>
      </p:sp>
    </p:spTree>
    <p:extLst>
      <p:ext uri="{BB962C8B-B14F-4D97-AF65-F5344CB8AC3E}">
        <p14:creationId xmlns:p14="http://schemas.microsoft.com/office/powerpoint/2010/main" val="157569221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46363" y="257119"/>
            <a:ext cx="9130146" cy="798568"/>
          </a:xfrm>
        </p:spPr>
        <p:txBody>
          <a:bodyPr>
            <a:noAutofit/>
          </a:bodyPr>
          <a:lstStyle/>
          <a:p>
            <a:pPr algn="ctr"/>
            <a:r>
              <a:rPr lang="fr-FR" altLang="ko-KR" sz="3200" dirty="0">
                <a:solidFill>
                  <a:schemeClr val="bg1"/>
                </a:solidFill>
              </a:rPr>
              <a:t>Symptomatologie des polluants régionaux</a:t>
            </a:r>
          </a:p>
        </p:txBody>
      </p:sp>
      <p:sp>
        <p:nvSpPr>
          <p:cNvPr id="11" name="제목 1">
            <a:extLst>
              <a:ext uri="{FF2B5EF4-FFF2-40B4-BE49-F238E27FC236}">
                <a16:creationId xmlns:a16="http://schemas.microsoft.com/office/drawing/2014/main" id="{D18AFB48-02E0-6AA8-941F-8FDCB1693A98}"/>
              </a:ext>
            </a:extLst>
          </p:cNvPr>
          <p:cNvSpPr txBox="1">
            <a:spLocks/>
          </p:cNvSpPr>
          <p:nvPr/>
        </p:nvSpPr>
        <p:spPr>
          <a:xfrm>
            <a:off x="678873" y="1409092"/>
            <a:ext cx="10659688" cy="798568"/>
          </a:xfrm>
          <a:prstGeom prst="rect">
            <a:avLst/>
          </a:prstGeom>
        </p:spPr>
        <p:txBody>
          <a:bodyPr vert="horz" lIns="99569" tIns="49785" rIns="99569" bIns="49785" rtlCol="0" anchor="ctr">
            <a:noAutofit/>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pPr algn="ctr"/>
            <a:r>
              <a:rPr lang="fr-FR" altLang="ko-KR" sz="2400" dirty="0">
                <a:solidFill>
                  <a:srgbClr val="FF0000"/>
                </a:solidFill>
                <a:latin typeface="Times New Roman" panose="02020603050405020304" pitchFamily="18" charset="0"/>
                <a:cs typeface="Times New Roman" panose="02020603050405020304" pitchFamily="18" charset="0"/>
              </a:rPr>
              <a:t>Les polluants régionaux peuvent avoir des impacts sur plusieurs centaines de kilomètres autour de leurs sources d’émission</a:t>
            </a:r>
          </a:p>
        </p:txBody>
      </p:sp>
      <p:graphicFrame>
        <p:nvGraphicFramePr>
          <p:cNvPr id="7" name="Diagramme 6">
            <a:extLst>
              <a:ext uri="{FF2B5EF4-FFF2-40B4-BE49-F238E27FC236}">
                <a16:creationId xmlns:a16="http://schemas.microsoft.com/office/drawing/2014/main" id="{F1C96284-482B-AE68-3E9A-D34F924F3038}"/>
              </a:ext>
            </a:extLst>
          </p:cNvPr>
          <p:cNvGraphicFramePr/>
          <p:nvPr>
            <p:extLst>
              <p:ext uri="{D42A27DB-BD31-4B8C-83A1-F6EECF244321}">
                <p14:modId xmlns:p14="http://schemas.microsoft.com/office/powerpoint/2010/main" val="1880570078"/>
              </p:ext>
            </p:extLst>
          </p:nvPr>
        </p:nvGraphicFramePr>
        <p:xfrm>
          <a:off x="1476086" y="2561065"/>
          <a:ext cx="8128000" cy="39069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제목 1">
            <a:extLst>
              <a:ext uri="{FF2B5EF4-FFF2-40B4-BE49-F238E27FC236}">
                <a16:creationId xmlns:a16="http://schemas.microsoft.com/office/drawing/2014/main" id="{57E7A5C7-921F-8035-2FD0-F3F1BBEA23AC}"/>
              </a:ext>
            </a:extLst>
          </p:cNvPr>
          <p:cNvSpPr txBox="1">
            <a:spLocks/>
          </p:cNvSpPr>
          <p:nvPr/>
        </p:nvSpPr>
        <p:spPr>
          <a:xfrm>
            <a:off x="9958045" y="4115272"/>
            <a:ext cx="1976005" cy="798568"/>
          </a:xfrm>
          <a:prstGeom prst="rect">
            <a:avLst/>
          </a:prstGeom>
        </p:spPr>
        <p:txBody>
          <a:bodyPr vert="horz" lIns="99569" tIns="49785" rIns="99569" bIns="49785" rtlCol="0" anchor="ctr">
            <a:noAutofit/>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pPr algn="ctr"/>
            <a:r>
              <a:rPr lang="fr-FR" altLang="ko-KR" sz="1800" dirty="0">
                <a:solidFill>
                  <a:srgbClr val="E15134"/>
                </a:solidFill>
                <a:latin typeface="Times New Roman" panose="02020603050405020304" pitchFamily="18" charset="0"/>
                <a:cs typeface="Times New Roman" panose="02020603050405020304" pitchFamily="18" charset="0"/>
              </a:rPr>
              <a:t>Effets directs sur la photosynthèse et la  respiration des plantes</a:t>
            </a:r>
          </a:p>
        </p:txBody>
      </p:sp>
      <p:sp>
        <p:nvSpPr>
          <p:cNvPr id="19" name="ZoneTexte 18">
            <a:extLst>
              <a:ext uri="{FF2B5EF4-FFF2-40B4-BE49-F238E27FC236}">
                <a16:creationId xmlns:a16="http://schemas.microsoft.com/office/drawing/2014/main" id="{A0691C5D-D7CB-8998-4B04-8352289A8C6A}"/>
              </a:ext>
            </a:extLst>
          </p:cNvPr>
          <p:cNvSpPr txBox="1"/>
          <p:nvPr/>
        </p:nvSpPr>
        <p:spPr>
          <a:xfrm>
            <a:off x="10059090" y="5539114"/>
            <a:ext cx="1840762" cy="923330"/>
          </a:xfrm>
          <a:prstGeom prst="rect">
            <a:avLst/>
          </a:prstGeom>
        </p:spPr>
        <p:txBody>
          <a:bodyPr vert="horz" lIns="99569" tIns="49785" rIns="99569" bIns="49785" rtlCol="0" anchor="ctr">
            <a:noAutofit/>
          </a:bodyPr>
          <a:lstStyle>
            <a:defPPr>
              <a:defRPr lang="ko-KR"/>
            </a:defPPr>
            <a:lvl1pPr algn="ctr" defTabSz="995491">
              <a:spcBef>
                <a:spcPct val="0"/>
              </a:spcBef>
              <a:buNone/>
              <a:defRPr b="1" baseline="0">
                <a:solidFill>
                  <a:srgbClr val="E15134"/>
                </a:solidFill>
                <a:effectLst/>
                <a:latin typeface="Times New Roman" panose="02020603050405020304" pitchFamily="18" charset="0"/>
                <a:ea typeface="맑은 고딕" pitchFamily="50" charset="-127"/>
                <a:cs typeface="Times New Roman" panose="02020603050405020304" pitchFamily="18" charset="0"/>
              </a:defRPr>
            </a:lvl1pPr>
          </a:lstStyle>
          <a:p>
            <a:pPr eaLnBrk="0" latinLnBrk="0" hangingPunct="0"/>
            <a:r>
              <a:rPr lang="fr-FR" altLang="en-US" dirty="0"/>
              <a:t>Effets indirects sur la végétation </a:t>
            </a:r>
          </a:p>
          <a:p>
            <a:pPr eaLnBrk="0" latinLnBrk="0" hangingPunct="0"/>
            <a:endParaRPr lang="fr-FR" dirty="0"/>
          </a:p>
        </p:txBody>
      </p:sp>
      <p:sp>
        <p:nvSpPr>
          <p:cNvPr id="3" name="Accolade fermante 2">
            <a:extLst>
              <a:ext uri="{FF2B5EF4-FFF2-40B4-BE49-F238E27FC236}">
                <a16:creationId xmlns:a16="http://schemas.microsoft.com/office/drawing/2014/main" id="{54D0C194-17EE-450C-5DD8-088B916620C8}"/>
              </a:ext>
            </a:extLst>
          </p:cNvPr>
          <p:cNvSpPr/>
          <p:nvPr/>
        </p:nvSpPr>
        <p:spPr>
          <a:xfrm>
            <a:off x="9604086" y="3796144"/>
            <a:ext cx="385041" cy="1708183"/>
          </a:xfrm>
          <a:prstGeom prst="rightBrace">
            <a:avLst>
              <a:gd name="adj1" fmla="val 44252"/>
              <a:gd name="adj2" fmla="val 43935"/>
            </a:avLst>
          </a:prstGeom>
          <a:noFill/>
          <a:ln>
            <a:solidFill>
              <a:srgbClr val="F7541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4" name="Accolade fermante 3">
            <a:extLst>
              <a:ext uri="{FF2B5EF4-FFF2-40B4-BE49-F238E27FC236}">
                <a16:creationId xmlns:a16="http://schemas.microsoft.com/office/drawing/2014/main" id="{A54B4C14-970B-F688-995D-0FB71C621EF5}"/>
              </a:ext>
            </a:extLst>
          </p:cNvPr>
          <p:cNvSpPr/>
          <p:nvPr/>
        </p:nvSpPr>
        <p:spPr>
          <a:xfrm>
            <a:off x="9604086" y="5555671"/>
            <a:ext cx="353959" cy="740513"/>
          </a:xfrm>
          <a:prstGeom prst="rightBrace">
            <a:avLst>
              <a:gd name="adj1" fmla="val 18283"/>
              <a:gd name="adj2" fmla="val 47414"/>
            </a:avLst>
          </a:prstGeom>
          <a:noFill/>
          <a:ln>
            <a:solidFill>
              <a:srgbClr val="F7541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Tree>
    <p:extLst>
      <p:ext uri="{BB962C8B-B14F-4D97-AF65-F5344CB8AC3E}">
        <p14:creationId xmlns:p14="http://schemas.microsoft.com/office/powerpoint/2010/main" val="352768303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46363" y="257119"/>
            <a:ext cx="9130146" cy="798568"/>
          </a:xfrm>
        </p:spPr>
        <p:txBody>
          <a:bodyPr>
            <a:noAutofit/>
          </a:bodyPr>
          <a:lstStyle/>
          <a:p>
            <a:pPr algn="ctr"/>
            <a:r>
              <a:rPr lang="fr-FR" altLang="ko-KR" sz="3200" dirty="0">
                <a:solidFill>
                  <a:schemeClr val="bg1"/>
                </a:solidFill>
              </a:rPr>
              <a:t>Symptomatologie des polluants régionaux</a:t>
            </a:r>
          </a:p>
        </p:txBody>
      </p:sp>
      <p:pic>
        <p:nvPicPr>
          <p:cNvPr id="5" name="Image 4">
            <a:extLst>
              <a:ext uri="{FF2B5EF4-FFF2-40B4-BE49-F238E27FC236}">
                <a16:creationId xmlns:a16="http://schemas.microsoft.com/office/drawing/2014/main" id="{C07DBCD7-7EC2-1D12-641F-F28EDA8DB008}"/>
              </a:ext>
            </a:extLst>
          </p:cNvPr>
          <p:cNvPicPr>
            <a:picLocks noChangeAspect="1"/>
          </p:cNvPicPr>
          <p:nvPr/>
        </p:nvPicPr>
        <p:blipFill rotWithShape="1">
          <a:blip r:embed="rId2">
            <a:extLst>
              <a:ext uri="{28A0092B-C50C-407E-A947-70E740481C1C}">
                <a14:useLocalDpi xmlns:a14="http://schemas.microsoft.com/office/drawing/2010/main" val="0"/>
              </a:ext>
            </a:extLst>
          </a:blip>
          <a:srcRect l="10582"/>
          <a:stretch/>
        </p:blipFill>
        <p:spPr bwMode="auto">
          <a:xfrm>
            <a:off x="6497781" y="1612516"/>
            <a:ext cx="5237017" cy="3721484"/>
          </a:xfrm>
          <a:prstGeom prst="round2DiagRect">
            <a:avLst>
              <a:gd name="adj1" fmla="val 286"/>
              <a:gd name="adj2" fmla="val 17497"/>
            </a:avLst>
          </a:prstGeom>
          <a:ln w="88900" cap="sq">
            <a:solidFill>
              <a:srgbClr val="FFFFFF"/>
            </a:solidFill>
            <a:miter lim="800000"/>
          </a:ln>
          <a:effectLst>
            <a:outerShdw blurRad="254000" algn="tl" rotWithShape="0">
              <a:srgbClr val="000000">
                <a:alpha val="43000"/>
              </a:srgbClr>
            </a:outerShdw>
          </a:effectLst>
        </p:spPr>
      </p:pic>
      <p:sp>
        <p:nvSpPr>
          <p:cNvPr id="8" name="ZoneTexte 7">
            <a:extLst>
              <a:ext uri="{FF2B5EF4-FFF2-40B4-BE49-F238E27FC236}">
                <a16:creationId xmlns:a16="http://schemas.microsoft.com/office/drawing/2014/main" id="{772CC813-E923-2DB9-CA97-80C46CC7B5D5}"/>
              </a:ext>
            </a:extLst>
          </p:cNvPr>
          <p:cNvSpPr txBox="1"/>
          <p:nvPr/>
        </p:nvSpPr>
        <p:spPr>
          <a:xfrm>
            <a:off x="3048000" y="5739770"/>
            <a:ext cx="6096000" cy="646331"/>
          </a:xfrm>
          <a:prstGeom prst="rect">
            <a:avLst/>
          </a:prstGeom>
          <a:noFill/>
        </p:spPr>
        <p:txBody>
          <a:bodyPr wrap="square">
            <a:spAutoFit/>
          </a:bodyPr>
          <a:lstStyle/>
          <a:p>
            <a:pPr algn="ctr" eaLnBrk="0" latinLnBrk="0" hangingPunct="0"/>
            <a:r>
              <a:rPr lang="fr-FR" b="1" i="0" dirty="0">
                <a:solidFill>
                  <a:srgbClr val="E15134"/>
                </a:solidFill>
                <a:effectLst/>
                <a:latin typeface="Source Sans Pro" panose="020B0503030403020204" pitchFamily="34" charset="0"/>
              </a:rPr>
              <a:t>Impact de l’ozone sur les feuilles de tabac : apparition des taches foliaire appelés aussi nécroses foliaires</a:t>
            </a:r>
          </a:p>
        </p:txBody>
      </p:sp>
      <p:pic>
        <p:nvPicPr>
          <p:cNvPr id="1026" name="Picture 2">
            <a:extLst>
              <a:ext uri="{FF2B5EF4-FFF2-40B4-BE49-F238E27FC236}">
                <a16:creationId xmlns:a16="http://schemas.microsoft.com/office/drawing/2014/main" id="{B8A5E318-2299-4DF2-4534-876D4041AA6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1620619"/>
            <a:ext cx="5237017" cy="3701761"/>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7929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46363" y="257119"/>
            <a:ext cx="9130146" cy="798568"/>
          </a:xfrm>
        </p:spPr>
        <p:txBody>
          <a:bodyPr>
            <a:noAutofit/>
          </a:bodyPr>
          <a:lstStyle/>
          <a:p>
            <a:pPr algn="ctr"/>
            <a:r>
              <a:rPr lang="fr-FR" altLang="ko-KR" sz="3200" dirty="0">
                <a:solidFill>
                  <a:schemeClr val="bg1"/>
                </a:solidFill>
              </a:rPr>
              <a:t>Symptomatologie des polluants globaux</a:t>
            </a:r>
          </a:p>
        </p:txBody>
      </p:sp>
      <p:sp>
        <p:nvSpPr>
          <p:cNvPr id="11" name="제목 1">
            <a:extLst>
              <a:ext uri="{FF2B5EF4-FFF2-40B4-BE49-F238E27FC236}">
                <a16:creationId xmlns:a16="http://schemas.microsoft.com/office/drawing/2014/main" id="{D18AFB48-02E0-6AA8-941F-8FDCB1693A98}"/>
              </a:ext>
            </a:extLst>
          </p:cNvPr>
          <p:cNvSpPr txBox="1">
            <a:spLocks/>
          </p:cNvSpPr>
          <p:nvPr/>
        </p:nvSpPr>
        <p:spPr>
          <a:xfrm>
            <a:off x="678873" y="1409092"/>
            <a:ext cx="10659688" cy="798568"/>
          </a:xfrm>
          <a:prstGeom prst="rect">
            <a:avLst/>
          </a:prstGeom>
        </p:spPr>
        <p:txBody>
          <a:bodyPr vert="horz" lIns="99569" tIns="49785" rIns="99569" bIns="49785" rtlCol="0" anchor="ctr">
            <a:noAutofit/>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pPr algn="ctr"/>
            <a:r>
              <a:rPr lang="fr-FR" altLang="ko-KR" sz="2400" b="0" dirty="0">
                <a:solidFill>
                  <a:srgbClr val="FF0000"/>
                </a:solidFill>
                <a:latin typeface="Times New Roman" panose="02020603050405020304" pitchFamily="18" charset="0"/>
                <a:cs typeface="Times New Roman" panose="02020603050405020304" pitchFamily="18" charset="0"/>
              </a:rPr>
              <a:t>Les polluants globaux ont des impacts au niveau de la planète</a:t>
            </a:r>
          </a:p>
        </p:txBody>
      </p:sp>
      <p:graphicFrame>
        <p:nvGraphicFramePr>
          <p:cNvPr id="8" name="Diagramme 7">
            <a:extLst>
              <a:ext uri="{FF2B5EF4-FFF2-40B4-BE49-F238E27FC236}">
                <a16:creationId xmlns:a16="http://schemas.microsoft.com/office/drawing/2014/main" id="{8936EDED-9823-FC05-825D-5BF4AF31ECB4}"/>
              </a:ext>
            </a:extLst>
          </p:cNvPr>
          <p:cNvGraphicFramePr/>
          <p:nvPr>
            <p:extLst>
              <p:ext uri="{D42A27DB-BD31-4B8C-83A1-F6EECF244321}">
                <p14:modId xmlns:p14="http://schemas.microsoft.com/office/powerpoint/2010/main" val="125344523"/>
              </p:ext>
            </p:extLst>
          </p:nvPr>
        </p:nvGraphicFramePr>
        <p:xfrm>
          <a:off x="2724435" y="3015371"/>
          <a:ext cx="8997950" cy="32699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제목 1">
            <a:extLst>
              <a:ext uri="{FF2B5EF4-FFF2-40B4-BE49-F238E27FC236}">
                <a16:creationId xmlns:a16="http://schemas.microsoft.com/office/drawing/2014/main" id="{7E795BB4-84ED-A243-D37F-25F028FE5C7E}"/>
              </a:ext>
            </a:extLst>
          </p:cNvPr>
          <p:cNvSpPr txBox="1">
            <a:spLocks/>
          </p:cNvSpPr>
          <p:nvPr/>
        </p:nvSpPr>
        <p:spPr>
          <a:xfrm>
            <a:off x="431734" y="4741761"/>
            <a:ext cx="2078182" cy="605375"/>
          </a:xfrm>
          <a:prstGeom prst="rect">
            <a:avLst/>
          </a:prstGeom>
        </p:spPr>
        <p:txBody>
          <a:bodyPr vert="horz" lIns="99569" tIns="49785" rIns="99569" bIns="49785" rtlCol="0" anchor="ctr">
            <a:noAutofit/>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pPr algn="ctr"/>
            <a:r>
              <a:rPr lang="fr-FR" altLang="ko-KR" sz="1800" dirty="0">
                <a:solidFill>
                  <a:srgbClr val="00B050"/>
                </a:solidFill>
                <a:latin typeface="Times New Roman" panose="02020603050405020304" pitchFamily="18" charset="0"/>
                <a:cs typeface="Times New Roman" panose="02020603050405020304" pitchFamily="18" charset="0"/>
              </a:rPr>
              <a:t>Effet direct positif sur la plante</a:t>
            </a:r>
          </a:p>
        </p:txBody>
      </p:sp>
      <p:sp>
        <p:nvSpPr>
          <p:cNvPr id="10" name="ZoneTexte 9">
            <a:extLst>
              <a:ext uri="{FF2B5EF4-FFF2-40B4-BE49-F238E27FC236}">
                <a16:creationId xmlns:a16="http://schemas.microsoft.com/office/drawing/2014/main" id="{7B586E86-CF8D-8192-F1BD-5B3055DACA58}"/>
              </a:ext>
            </a:extLst>
          </p:cNvPr>
          <p:cNvSpPr txBox="1"/>
          <p:nvPr/>
        </p:nvSpPr>
        <p:spPr>
          <a:xfrm>
            <a:off x="281789" y="5577191"/>
            <a:ext cx="2378072" cy="605375"/>
          </a:xfrm>
          <a:prstGeom prst="rect">
            <a:avLst/>
          </a:prstGeom>
        </p:spPr>
        <p:txBody>
          <a:bodyPr vert="horz" lIns="99569" tIns="49785" rIns="99569" bIns="49785" rtlCol="0" anchor="ctr">
            <a:noAutofit/>
          </a:bodyPr>
          <a:lstStyle>
            <a:defPPr>
              <a:defRPr lang="ko-KR"/>
            </a:defPPr>
            <a:lvl1pPr algn="ctr" defTabSz="995491">
              <a:spcBef>
                <a:spcPct val="0"/>
              </a:spcBef>
              <a:buNone/>
              <a:defRPr b="1" baseline="0">
                <a:solidFill>
                  <a:srgbClr val="E15134"/>
                </a:solidFill>
                <a:effectLst/>
                <a:latin typeface="Times New Roman" panose="02020603050405020304" pitchFamily="18" charset="0"/>
                <a:ea typeface="맑은 고딕" pitchFamily="50" charset="-127"/>
                <a:cs typeface="Times New Roman" panose="02020603050405020304" pitchFamily="18" charset="0"/>
              </a:defRPr>
            </a:lvl1pPr>
          </a:lstStyle>
          <a:p>
            <a:pPr eaLnBrk="0" latinLnBrk="0" hangingPunct="0"/>
            <a:r>
              <a:rPr lang="fr-FR" altLang="en-US" dirty="0"/>
              <a:t>Effet indirect négatif sur la végétation </a:t>
            </a:r>
          </a:p>
        </p:txBody>
      </p:sp>
    </p:spTree>
    <p:extLst>
      <p:ext uri="{BB962C8B-B14F-4D97-AF65-F5344CB8AC3E}">
        <p14:creationId xmlns:p14="http://schemas.microsoft.com/office/powerpoint/2010/main" val="272287723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a:extLst>
              <a:ext uri="{FF2B5EF4-FFF2-40B4-BE49-F238E27FC236}">
                <a16:creationId xmlns:a16="http://schemas.microsoft.com/office/drawing/2014/main" id="{68265DD5-C9BD-38FF-0FCD-BCE84598B99B}"/>
              </a:ext>
            </a:extLst>
          </p:cNvPr>
          <p:cNvGraphicFramePr>
            <a:graphicFrameLocks noGrp="1"/>
          </p:cNvGraphicFramePr>
          <p:nvPr>
            <p:ph idx="1"/>
            <p:extLst>
              <p:ext uri="{D42A27DB-BD31-4B8C-83A1-F6EECF244321}">
                <p14:modId xmlns:p14="http://schemas.microsoft.com/office/powerpoint/2010/main" val="651241124"/>
              </p:ext>
            </p:extLst>
          </p:nvPr>
        </p:nvGraphicFramePr>
        <p:xfrm>
          <a:off x="609599" y="1666009"/>
          <a:ext cx="10972800" cy="4822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a:xfrm>
            <a:off x="360217" y="254138"/>
            <a:ext cx="11471565" cy="798568"/>
          </a:xfrm>
        </p:spPr>
        <p:txBody>
          <a:bodyPr>
            <a:normAutofit fontScale="90000"/>
          </a:bodyPr>
          <a:lstStyle/>
          <a:p>
            <a:pPr algn="ctr" eaLnBrk="0" latinLnBrk="0" hangingPunct="0"/>
            <a:r>
              <a:rPr lang="fr-FR" dirty="0"/>
              <a:t>Impacts de la pollution atmosphérique sur les écosystèmes continentaux</a:t>
            </a:r>
          </a:p>
        </p:txBody>
      </p:sp>
      <p:sp>
        <p:nvSpPr>
          <p:cNvPr id="8" name="ZoneTexte 7">
            <a:extLst>
              <a:ext uri="{FF2B5EF4-FFF2-40B4-BE49-F238E27FC236}">
                <a16:creationId xmlns:a16="http://schemas.microsoft.com/office/drawing/2014/main" id="{BD3D71CA-E03D-46EB-E5CF-A84828E87182}"/>
              </a:ext>
            </a:extLst>
          </p:cNvPr>
          <p:cNvSpPr txBox="1"/>
          <p:nvPr/>
        </p:nvSpPr>
        <p:spPr>
          <a:xfrm>
            <a:off x="609599" y="1478970"/>
            <a:ext cx="6096000" cy="468077"/>
          </a:xfrm>
          <a:prstGeom prst="rect">
            <a:avLst/>
          </a:prstGeom>
          <a:noFill/>
        </p:spPr>
        <p:txBody>
          <a:bodyPr wrap="square">
            <a:spAutoFit/>
          </a:bodyPr>
          <a:lstStyle/>
          <a:p>
            <a:pPr marL="342900" lvl="0" indent="-342900" rtl="0">
              <a:lnSpc>
                <a:spcPct val="107000"/>
              </a:lnSpc>
              <a:spcAft>
                <a:spcPts val="800"/>
              </a:spcAft>
              <a:buFont typeface="+mj-lt"/>
              <a:buAutoNum type="arabicPeriod"/>
            </a:pPr>
            <a:r>
              <a:rPr lang="fr-FR" sz="2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Impacts sur les écosystèmes forestiers :</a:t>
            </a:r>
            <a:endParaRPr lang="fr-FR" sz="24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481213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0C8D9886-ADA7-974E-B5ED-EAA915F16443}"/>
              </a:ext>
            </a:extLst>
          </p:cNvPr>
          <p:cNvSpPr>
            <a:spLocks noGrp="1"/>
          </p:cNvSpPr>
          <p:nvPr>
            <p:ph type="sldNum" sz="quarter" idx="12"/>
          </p:nvPr>
        </p:nvSpPr>
        <p:spPr>
          <a:xfrm>
            <a:off x="9790897" y="6565195"/>
            <a:ext cx="2844800" cy="220641"/>
          </a:xfrm>
        </p:spPr>
        <p:txBody>
          <a:bodyPr/>
          <a:lstStyle/>
          <a:p>
            <a:fld id="{EE6BC638-39B7-4287-91A7-2A3DDA573295}" type="slidenum">
              <a:rPr lang="ko-KR" altLang="en-US" smtClean="0">
                <a:solidFill>
                  <a:prstClr val="black">
                    <a:tint val="75000"/>
                  </a:prstClr>
                </a:solidFill>
                <a:latin typeface="Calibri"/>
              </a:rPr>
              <a:pPr/>
              <a:t>7</a:t>
            </a:fld>
            <a:endParaRPr lang="ko-KR" altLang="en-US">
              <a:solidFill>
                <a:prstClr val="black">
                  <a:tint val="75000"/>
                </a:prstClr>
              </a:solidFill>
              <a:latin typeface="Calibri"/>
            </a:endParaRPr>
          </a:p>
        </p:txBody>
      </p:sp>
      <p:sp>
        <p:nvSpPr>
          <p:cNvPr id="4" name="Espace réservé du contenu 3">
            <a:extLst>
              <a:ext uri="{FF2B5EF4-FFF2-40B4-BE49-F238E27FC236}">
                <a16:creationId xmlns:a16="http://schemas.microsoft.com/office/drawing/2014/main" id="{2E81E98D-7535-4BA0-CFF0-D19B7B134C76}"/>
              </a:ext>
            </a:extLst>
          </p:cNvPr>
          <p:cNvSpPr>
            <a:spLocks noGrp="1"/>
          </p:cNvSpPr>
          <p:nvPr>
            <p:ph idx="1"/>
          </p:nvPr>
        </p:nvSpPr>
        <p:spPr>
          <a:xfrm>
            <a:off x="374072" y="1741777"/>
            <a:ext cx="11319163" cy="4823418"/>
          </a:xfrm>
        </p:spPr>
        <p:txBody>
          <a:bodyPr/>
          <a:lstStyle/>
          <a:p>
            <a:pPr algn="just" eaLnBrk="0" latinLnBrk="0" hangingPunct="0">
              <a:lnSpc>
                <a:spcPct val="90000"/>
              </a:lnSpc>
              <a:buFont typeface="Wingdings" panose="05000000000000000000" pitchFamily="2" charset="2"/>
              <a:buChar char="q"/>
            </a:pPr>
            <a:r>
              <a:rPr lang="fr-FR" altLang="fr-FR" sz="2400" dirty="0">
                <a:latin typeface="Times New Roman" panose="02020603050405020304" pitchFamily="18" charset="0"/>
                <a:cs typeface="Times New Roman" panose="02020603050405020304" pitchFamily="18" charset="0"/>
              </a:rPr>
              <a:t>En réalité, le pH de l’eau de pluie pure n’est pas seulement contrôlé par la dissociation du CO</a:t>
            </a:r>
            <a:r>
              <a:rPr lang="fr-FR" altLang="fr-FR" sz="2400" baseline="-25000" dirty="0">
                <a:latin typeface="Times New Roman" panose="02020603050405020304" pitchFamily="18" charset="0"/>
                <a:cs typeface="Times New Roman" panose="02020603050405020304" pitchFamily="18" charset="0"/>
              </a:rPr>
              <a:t>2</a:t>
            </a:r>
            <a:r>
              <a:rPr lang="fr-FR" altLang="fr-FR" sz="2400" dirty="0">
                <a:latin typeface="Times New Roman" panose="02020603050405020304" pitchFamily="18" charset="0"/>
                <a:cs typeface="Times New Roman" panose="02020603050405020304" pitchFamily="18" charset="0"/>
              </a:rPr>
              <a:t> dissous mais également par la présence d’acides d’origine naturelle :</a:t>
            </a:r>
          </a:p>
          <a:p>
            <a:pPr marL="939800" lvl="1" indent="-342900" algn="just" eaLnBrk="0" latinLnBrk="0" hangingPunct="0">
              <a:lnSpc>
                <a:spcPct val="90000"/>
              </a:lnSpc>
              <a:buFont typeface="Wingdings" panose="05000000000000000000" pitchFamily="2" charset="2"/>
              <a:buChar char="ü"/>
            </a:pPr>
            <a:r>
              <a:rPr lang="fr-FR" altLang="fr-FR" sz="2000" dirty="0">
                <a:latin typeface="Times New Roman" panose="02020603050405020304" pitchFamily="18" charset="0"/>
                <a:cs typeface="Times New Roman" panose="02020603050405020304" pitchFamily="18" charset="0"/>
              </a:rPr>
              <a:t>En absence de bases (NH</a:t>
            </a:r>
            <a:r>
              <a:rPr lang="fr-FR" altLang="fr-FR" sz="2000" baseline="-25000" dirty="0">
                <a:latin typeface="Times New Roman" panose="02020603050405020304" pitchFamily="18" charset="0"/>
                <a:cs typeface="Times New Roman" panose="02020603050405020304" pitchFamily="18" charset="0"/>
              </a:rPr>
              <a:t>3</a:t>
            </a:r>
            <a:r>
              <a:rPr lang="fr-FR" altLang="fr-FR" sz="2000" dirty="0">
                <a:latin typeface="Times New Roman" panose="02020603050405020304" pitchFamily="18" charset="0"/>
                <a:cs typeface="Times New Roman" panose="02020603050405020304" pitchFamily="18" charset="0"/>
              </a:rPr>
              <a:t>, CaCO</a:t>
            </a:r>
            <a:r>
              <a:rPr lang="fr-FR" altLang="fr-FR" sz="2000" baseline="-25000" dirty="0">
                <a:latin typeface="Times New Roman" panose="02020603050405020304" pitchFamily="18" charset="0"/>
                <a:cs typeface="Times New Roman" panose="02020603050405020304" pitchFamily="18" charset="0"/>
              </a:rPr>
              <a:t>3</a:t>
            </a:r>
            <a:r>
              <a:rPr lang="fr-FR" altLang="fr-FR" sz="2000" dirty="0">
                <a:latin typeface="Times New Roman" panose="02020603050405020304" pitchFamily="18" charset="0"/>
                <a:cs typeface="Times New Roman" panose="02020603050405020304" pitchFamily="18" charset="0"/>
              </a:rPr>
              <a:t>), le pH de l’eau de pluie naturelle varie entre </a:t>
            </a:r>
            <a:r>
              <a:rPr lang="fr-FR" altLang="fr-FR" sz="2000" dirty="0">
                <a:solidFill>
                  <a:srgbClr val="FF0000"/>
                </a:solidFill>
                <a:latin typeface="Times New Roman" panose="02020603050405020304" pitchFamily="18" charset="0"/>
                <a:cs typeface="Times New Roman" panose="02020603050405020304" pitchFamily="18" charset="0"/>
              </a:rPr>
              <a:t>5,3</a:t>
            </a:r>
            <a:r>
              <a:rPr lang="fr-FR" altLang="fr-FR" sz="2000" dirty="0">
                <a:latin typeface="Times New Roman" panose="02020603050405020304" pitchFamily="18" charset="0"/>
                <a:cs typeface="Times New Roman" panose="02020603050405020304" pitchFamily="18" charset="0"/>
              </a:rPr>
              <a:t> (exceptionnellement 4,6) et </a:t>
            </a:r>
            <a:r>
              <a:rPr lang="fr-FR" altLang="fr-FR" sz="2000" dirty="0">
                <a:solidFill>
                  <a:srgbClr val="FF0000"/>
                </a:solidFill>
                <a:latin typeface="Times New Roman" panose="02020603050405020304" pitchFamily="18" charset="0"/>
                <a:cs typeface="Times New Roman" panose="02020603050405020304" pitchFamily="18" charset="0"/>
              </a:rPr>
              <a:t>5,6</a:t>
            </a:r>
            <a:r>
              <a:rPr lang="fr-FR" altLang="fr-FR" sz="2000" dirty="0">
                <a:latin typeface="Times New Roman" panose="02020603050405020304" pitchFamily="18" charset="0"/>
                <a:cs typeface="Times New Roman" panose="02020603050405020304" pitchFamily="18" charset="0"/>
              </a:rPr>
              <a:t> dans les régions éloignées de toute source anthropique de pollution .</a:t>
            </a:r>
          </a:p>
          <a:p>
            <a:pPr marL="939800" lvl="1" indent="-342900" algn="just" eaLnBrk="0" latinLnBrk="0" hangingPunct="0">
              <a:lnSpc>
                <a:spcPct val="90000"/>
              </a:lnSpc>
              <a:buFont typeface="Wingdings" panose="05000000000000000000" pitchFamily="2" charset="2"/>
              <a:buChar char="ü"/>
            </a:pPr>
            <a:r>
              <a:rPr lang="fr-FR" altLang="fr-FR" sz="2000" dirty="0">
                <a:latin typeface="Times New Roman" panose="02020603050405020304" pitchFamily="18" charset="0"/>
                <a:cs typeface="Times New Roman" panose="02020603050405020304" pitchFamily="18" charset="0"/>
              </a:rPr>
              <a:t>Les acides naturels dans les milieux aquatiques sont les acides humiques et </a:t>
            </a:r>
            <a:r>
              <a:rPr lang="fr-FR" altLang="fr-FR" sz="2000" dirty="0" err="1">
                <a:latin typeface="Times New Roman" panose="02020603050405020304" pitchFamily="18" charset="0"/>
                <a:cs typeface="Times New Roman" panose="02020603050405020304" pitchFamily="18" charset="0"/>
              </a:rPr>
              <a:t>fulviques</a:t>
            </a:r>
            <a:r>
              <a:rPr lang="fr-FR" altLang="fr-FR" sz="2000" dirty="0">
                <a:latin typeface="Times New Roman" panose="02020603050405020304" pitchFamily="18" charset="0"/>
                <a:cs typeface="Times New Roman" panose="02020603050405020304" pitchFamily="18" charset="0"/>
              </a:rPr>
              <a:t> provenant de la décomposition de l’humus végétale.</a:t>
            </a:r>
          </a:p>
          <a:p>
            <a:pPr marL="596900" lvl="1" indent="0" algn="just" eaLnBrk="0" latinLnBrk="0" hangingPunct="0">
              <a:lnSpc>
                <a:spcPct val="90000"/>
              </a:lnSpc>
            </a:pPr>
            <a:endParaRPr lang="fr-FR" altLang="fr-FR" sz="2000" dirty="0">
              <a:latin typeface="Times New Roman" panose="02020603050405020304" pitchFamily="18" charset="0"/>
              <a:cs typeface="Times New Roman" panose="02020603050405020304" pitchFamily="18" charset="0"/>
            </a:endParaRPr>
          </a:p>
          <a:p>
            <a:pPr marL="457200" lvl="1" indent="-342900" algn="just" eaLnBrk="0" latinLnBrk="0" hangingPunct="0">
              <a:lnSpc>
                <a:spcPct val="90000"/>
              </a:lnSpc>
              <a:spcBef>
                <a:spcPts val="0"/>
              </a:spcBef>
              <a:buSzPts val="1800"/>
              <a:buFont typeface="Wingdings" panose="05000000000000000000" pitchFamily="2" charset="2"/>
              <a:buChar char="q"/>
            </a:pPr>
            <a:r>
              <a:rPr lang="fr-FR" altLang="fr-FR" sz="2400" i="1" dirty="0">
                <a:solidFill>
                  <a:schemeClr val="tx1"/>
                </a:solidFill>
                <a:latin typeface="Times New Roman" panose="02020603050405020304" pitchFamily="18" charset="0"/>
                <a:cs typeface="Times New Roman" panose="02020603050405020304" pitchFamily="18" charset="0"/>
              </a:rPr>
              <a:t>La présence d’aérosols marins ou de poussières terrestres alcalines peut faire monter le pH de l’eau de pluie jusqu’à </a:t>
            </a:r>
            <a:r>
              <a:rPr lang="fr-FR" altLang="fr-FR" sz="2400" i="1" dirty="0">
                <a:solidFill>
                  <a:srgbClr val="FF0000"/>
                </a:solidFill>
                <a:latin typeface="Times New Roman" panose="02020603050405020304" pitchFamily="18" charset="0"/>
                <a:cs typeface="Times New Roman" panose="02020603050405020304" pitchFamily="18" charset="0"/>
              </a:rPr>
              <a:t>6,0. </a:t>
            </a:r>
          </a:p>
        </p:txBody>
      </p:sp>
      <p:sp>
        <p:nvSpPr>
          <p:cNvPr id="5" name="Title 1">
            <a:extLst>
              <a:ext uri="{FF2B5EF4-FFF2-40B4-BE49-F238E27FC236}">
                <a16:creationId xmlns:a16="http://schemas.microsoft.com/office/drawing/2014/main" id="{6B5839A0-1ADB-A1DB-BFBA-0FD9D78075EA}"/>
              </a:ext>
            </a:extLst>
          </p:cNvPr>
          <p:cNvSpPr txBox="1">
            <a:spLocks/>
          </p:cNvSpPr>
          <p:nvPr/>
        </p:nvSpPr>
        <p:spPr>
          <a:xfrm>
            <a:off x="609601" y="292805"/>
            <a:ext cx="9530038" cy="727612"/>
          </a:xfrm>
          <a:prstGeom prst="rect">
            <a:avLst/>
          </a:prstGeom>
        </p:spPr>
        <p:txBody>
          <a:bodyPr vert="horz" lIns="99569" tIns="49785" rIns="99569" bIns="49785" rtlCol="0" anchor="ctr">
            <a:normAutofit fontScale="97500"/>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r>
              <a:rPr lang="fr-MA" altLang="en-US" sz="3600" dirty="0">
                <a:solidFill>
                  <a:schemeClr val="bg1"/>
                </a:solidFill>
                <a:latin typeface="Times New Roman" panose="02020603050405020304" pitchFamily="18" charset="0"/>
                <a:cs typeface="Times New Roman" panose="02020603050405020304" pitchFamily="18" charset="0"/>
              </a:rPr>
              <a:t>3- pH d’une eau de pluie  :</a:t>
            </a:r>
          </a:p>
        </p:txBody>
      </p:sp>
    </p:spTree>
    <p:extLst>
      <p:ext uri="{BB962C8B-B14F-4D97-AF65-F5344CB8AC3E}">
        <p14:creationId xmlns:p14="http://schemas.microsoft.com/office/powerpoint/2010/main" val="30494802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a:xfrm>
            <a:off x="360217" y="254138"/>
            <a:ext cx="11471565" cy="798568"/>
          </a:xfrm>
        </p:spPr>
        <p:txBody>
          <a:bodyPr>
            <a:normAutofit/>
          </a:bodyPr>
          <a:lstStyle/>
          <a:p>
            <a:pPr algn="ctr" eaLnBrk="0" latinLnBrk="0" hangingPunct="0"/>
            <a:r>
              <a:rPr lang="fr-FR" dirty="0"/>
              <a:t>Impacts sur les écosystèmes forestiers</a:t>
            </a:r>
          </a:p>
        </p:txBody>
      </p:sp>
      <p:sp>
        <p:nvSpPr>
          <p:cNvPr id="5" name="Espace réservé du contenu 4">
            <a:extLst>
              <a:ext uri="{FF2B5EF4-FFF2-40B4-BE49-F238E27FC236}">
                <a16:creationId xmlns:a16="http://schemas.microsoft.com/office/drawing/2014/main" id="{F85D58E4-3874-0C36-8053-D70B1D9ED83B}"/>
              </a:ext>
            </a:extLst>
          </p:cNvPr>
          <p:cNvSpPr>
            <a:spLocks noGrp="1"/>
          </p:cNvSpPr>
          <p:nvPr>
            <p:ph idx="1"/>
          </p:nvPr>
        </p:nvSpPr>
        <p:spPr>
          <a:xfrm>
            <a:off x="609599" y="1512945"/>
            <a:ext cx="10972800" cy="4823418"/>
          </a:xfrm>
        </p:spPr>
        <p:txBody>
          <a:bodyPr/>
          <a:lstStyle/>
          <a:p>
            <a:pPr marL="0" indent="450850" algn="just" eaLnBrk="0" latinLnBrk="0" hangingPunct="0">
              <a:spcBef>
                <a:spcPts val="600"/>
              </a:spcBef>
            </a:pPr>
            <a:r>
              <a:rPr lang="fr-FR" altLang="en-US" dirty="0">
                <a:latin typeface="Times New Roman" panose="02020603050405020304" pitchFamily="18" charset="0"/>
                <a:cs typeface="Times New Roman" panose="02020603050405020304" pitchFamily="18" charset="0"/>
              </a:rPr>
              <a:t>Les espèces les plus touchées par la défoliation étant les chênes (Quercus), les pins (Pinus) et les sapins (Abies). </a:t>
            </a:r>
          </a:p>
        </p:txBody>
      </p:sp>
      <p:pic>
        <p:nvPicPr>
          <p:cNvPr id="18" name="Image 17">
            <a:extLst>
              <a:ext uri="{FF2B5EF4-FFF2-40B4-BE49-F238E27FC236}">
                <a16:creationId xmlns:a16="http://schemas.microsoft.com/office/drawing/2014/main" id="{8FAAE27B-3A13-D612-9C03-AAAB20FA78A9}"/>
              </a:ext>
            </a:extLst>
          </p:cNvPr>
          <p:cNvPicPr>
            <a:picLocks noChangeAspect="1"/>
          </p:cNvPicPr>
          <p:nvPr/>
        </p:nvPicPr>
        <p:blipFill>
          <a:blip r:embed="rId2"/>
          <a:stretch>
            <a:fillRect/>
          </a:stretch>
        </p:blipFill>
        <p:spPr>
          <a:xfrm>
            <a:off x="360217" y="2424943"/>
            <a:ext cx="6276110" cy="4178919"/>
          </a:xfrm>
          <a:prstGeom prst="rect">
            <a:avLst/>
          </a:prstGeom>
          <a:ln>
            <a:noFill/>
          </a:ln>
          <a:effectLst>
            <a:outerShdw blurRad="190500" algn="tl" rotWithShape="0">
              <a:srgbClr val="000000">
                <a:alpha val="70000"/>
              </a:srgbClr>
            </a:outerShdw>
          </a:effectLst>
        </p:spPr>
      </p:pic>
      <p:pic>
        <p:nvPicPr>
          <p:cNvPr id="28" name="Image 27">
            <a:extLst>
              <a:ext uri="{FF2B5EF4-FFF2-40B4-BE49-F238E27FC236}">
                <a16:creationId xmlns:a16="http://schemas.microsoft.com/office/drawing/2014/main" id="{0798D4CB-01C5-0B54-67A5-1BDD1A0D8E61}"/>
              </a:ext>
            </a:extLst>
          </p:cNvPr>
          <p:cNvPicPr>
            <a:picLocks noChangeAspect="1"/>
          </p:cNvPicPr>
          <p:nvPr/>
        </p:nvPicPr>
        <p:blipFill>
          <a:blip r:embed="rId3"/>
          <a:stretch>
            <a:fillRect/>
          </a:stretch>
        </p:blipFill>
        <p:spPr>
          <a:xfrm>
            <a:off x="6885709" y="2424943"/>
            <a:ext cx="4946072" cy="4178919"/>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0179808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p:txBody>
          <a:bodyPr>
            <a:normAutofit/>
          </a:bodyPr>
          <a:lstStyle/>
          <a:p>
            <a:pPr algn="ctr" eaLnBrk="0" latinLnBrk="0" hangingPunct="0"/>
            <a:r>
              <a:rPr lang="fr-FR" dirty="0"/>
              <a:t>Impacts sur les écosystèmes forestiers</a:t>
            </a:r>
          </a:p>
        </p:txBody>
      </p:sp>
      <p:sp>
        <p:nvSpPr>
          <p:cNvPr id="8" name="ZoneTexte 7">
            <a:extLst>
              <a:ext uri="{FF2B5EF4-FFF2-40B4-BE49-F238E27FC236}">
                <a16:creationId xmlns:a16="http://schemas.microsoft.com/office/drawing/2014/main" id="{0CDEC768-A2F6-612A-9F2E-99741FD4860B}"/>
              </a:ext>
            </a:extLst>
          </p:cNvPr>
          <p:cNvSpPr txBox="1"/>
          <p:nvPr/>
        </p:nvSpPr>
        <p:spPr>
          <a:xfrm>
            <a:off x="408174" y="1565763"/>
            <a:ext cx="11423605" cy="3997505"/>
          </a:xfrm>
          <a:prstGeom prst="rect">
            <a:avLst/>
          </a:prstGeom>
          <a:noFill/>
        </p:spPr>
        <p:txBody>
          <a:bodyPr wrap="square">
            <a:spAutoFit/>
          </a:bodyPr>
          <a:lstStyle/>
          <a:p>
            <a:pPr marL="342900" indent="-342900">
              <a:lnSpc>
                <a:spcPct val="107000"/>
              </a:lnSpc>
              <a:spcBef>
                <a:spcPts val="600"/>
              </a:spcBef>
              <a:spcAft>
                <a:spcPts val="800"/>
              </a:spcAft>
              <a:buFont typeface="Wingdings" panose="05000000000000000000" pitchFamily="2" charset="2"/>
              <a:buChar char="v"/>
            </a:pPr>
            <a:r>
              <a:rPr lang="fr-FR" altLang="en-US" sz="2400" b="1" dirty="0">
                <a:solidFill>
                  <a:srgbClr val="00B050"/>
                </a:solidFill>
                <a:latin typeface="Times New Roman" panose="02020603050405020304" pitchFamily="18" charset="0"/>
                <a:cs typeface="Arial" panose="020B0604020202020204" pitchFamily="34" charset="0"/>
              </a:rPr>
              <a:t>Impacts de l’azote sur les écosystèmes forestiers</a:t>
            </a:r>
          </a:p>
          <a:p>
            <a:pPr indent="450850" algn="ctr" defTabSz="995491" eaLnBrk="0" latinLnBrk="0" hangingPunct="0">
              <a:lnSpc>
                <a:spcPct val="107000"/>
              </a:lnSpc>
              <a:spcBef>
                <a:spcPts val="600"/>
              </a:spcBef>
              <a:spcAft>
                <a:spcPts val="800"/>
              </a:spcAft>
            </a:pPr>
            <a:r>
              <a:rPr lang="fr-FR" altLang="en-US" sz="2000" i="1" dirty="0">
                <a:solidFill>
                  <a:srgbClr val="FF0000"/>
                </a:solidFill>
                <a:latin typeface="Times New Roman" panose="02020603050405020304" pitchFamily="18" charset="0"/>
                <a:ea typeface="맑은 고딕" pitchFamily="50" charset="-127"/>
                <a:cs typeface="Times New Roman" panose="02020603050405020304" pitchFamily="18" charset="0"/>
              </a:rPr>
              <a:t>La « saturation en azote » peut mener à des effets toxiques, néfastes pour les végétaux, les sols et les interactions microbiennes</a:t>
            </a:r>
            <a:endParaRPr lang="fr-FR" altLang="en-US" sz="2000" i="1" dirty="0">
              <a:latin typeface="Times New Roman" panose="02020603050405020304" pitchFamily="18" charset="0"/>
              <a:ea typeface="맑은 고딕" pitchFamily="50" charset="-127"/>
              <a:cs typeface="Times New Roman" panose="02020603050405020304" pitchFamily="18" charset="0"/>
            </a:endParaRPr>
          </a:p>
          <a:p>
            <a:pPr marL="727075" indent="-374650" algn="just" defTabSz="995491" eaLnBrk="0" latinLnBrk="0" hangingPunct="0">
              <a:lnSpc>
                <a:spcPct val="107000"/>
              </a:lnSpc>
              <a:spcBef>
                <a:spcPts val="600"/>
              </a:spcBef>
              <a:spcAft>
                <a:spcPts val="800"/>
              </a:spcAft>
              <a:buFont typeface="Wingdings" panose="05000000000000000000" pitchFamily="2" charset="2"/>
              <a:buChar char="ü"/>
            </a:pPr>
            <a:r>
              <a:rPr lang="fr-FR" altLang="en-US" sz="2000" i="1" dirty="0">
                <a:latin typeface="Times New Roman" panose="02020603050405020304" pitchFamily="18" charset="0"/>
                <a:ea typeface="맑은 고딕" pitchFamily="50" charset="-127"/>
                <a:cs typeface="Times New Roman" panose="02020603050405020304" pitchFamily="18" charset="0"/>
              </a:rPr>
              <a:t>Une perte de fertilité, </a:t>
            </a:r>
          </a:p>
          <a:p>
            <a:pPr marL="727075" indent="-374650" algn="just" defTabSz="995491" eaLnBrk="0" latinLnBrk="0" hangingPunct="0">
              <a:lnSpc>
                <a:spcPct val="107000"/>
              </a:lnSpc>
              <a:spcBef>
                <a:spcPts val="600"/>
              </a:spcBef>
              <a:spcAft>
                <a:spcPts val="800"/>
              </a:spcAft>
              <a:buFont typeface="Wingdings" panose="05000000000000000000" pitchFamily="2" charset="2"/>
              <a:buChar char="ü"/>
            </a:pPr>
            <a:r>
              <a:rPr lang="fr-FR" altLang="en-US" sz="2000" i="1" dirty="0">
                <a:latin typeface="Times New Roman" panose="02020603050405020304" pitchFamily="18" charset="0"/>
                <a:ea typeface="맑은 고딕" pitchFamily="50" charset="-127"/>
                <a:cs typeface="Times New Roman" panose="02020603050405020304" pitchFamily="18" charset="0"/>
              </a:rPr>
              <a:t>Une baisse de la production primaire, voire à la mort des arbres,</a:t>
            </a:r>
          </a:p>
          <a:p>
            <a:pPr marL="727075" indent="-374650" algn="just" defTabSz="995491" eaLnBrk="0" latinLnBrk="0" hangingPunct="0">
              <a:lnSpc>
                <a:spcPct val="107000"/>
              </a:lnSpc>
              <a:spcBef>
                <a:spcPts val="600"/>
              </a:spcBef>
              <a:spcAft>
                <a:spcPts val="800"/>
              </a:spcAft>
              <a:buFont typeface="Wingdings" panose="05000000000000000000" pitchFamily="2" charset="2"/>
              <a:buChar char="ü"/>
            </a:pPr>
            <a:r>
              <a:rPr lang="fr-FR" altLang="en-US" sz="2000" i="1" dirty="0">
                <a:latin typeface="Times New Roman" panose="02020603050405020304" pitchFamily="18" charset="0"/>
                <a:ea typeface="맑은 고딕" pitchFamily="50" charset="-127"/>
                <a:cs typeface="Times New Roman" panose="02020603050405020304" pitchFamily="18" charset="0"/>
              </a:rPr>
              <a:t>Un risque de parasitisme accru sur les arbres,</a:t>
            </a:r>
          </a:p>
          <a:p>
            <a:pPr marL="727075" indent="-374650" algn="just" defTabSz="995491" eaLnBrk="0" latinLnBrk="0" hangingPunct="0">
              <a:lnSpc>
                <a:spcPct val="107000"/>
              </a:lnSpc>
              <a:spcBef>
                <a:spcPts val="600"/>
              </a:spcBef>
              <a:spcAft>
                <a:spcPts val="800"/>
              </a:spcAft>
              <a:buFont typeface="Wingdings" panose="05000000000000000000" pitchFamily="2" charset="2"/>
              <a:buChar char="ü"/>
            </a:pPr>
            <a:r>
              <a:rPr lang="fr-FR" altLang="en-US" sz="2000" i="1" dirty="0">
                <a:latin typeface="Times New Roman" panose="02020603050405020304" pitchFamily="18" charset="0"/>
                <a:ea typeface="맑은 고딕" pitchFamily="50" charset="-127"/>
                <a:cs typeface="Times New Roman" panose="02020603050405020304" pitchFamily="18" charset="0"/>
              </a:rPr>
              <a:t>Une acidification des sols, éliminant les nutriments comme le calcium et le magnésium, et mobilisant l'aluminium toxique, causée par la libération des ions H+ à travers les apports d'azote sous forme de HNO</a:t>
            </a:r>
            <a:r>
              <a:rPr lang="fr-FR" altLang="en-US" sz="1400" i="1" dirty="0">
                <a:latin typeface="Times New Roman" panose="02020603050405020304" pitchFamily="18" charset="0"/>
                <a:ea typeface="맑은 고딕" pitchFamily="50" charset="-127"/>
                <a:cs typeface="Times New Roman" panose="02020603050405020304" pitchFamily="18" charset="0"/>
              </a:rPr>
              <a:t>3</a:t>
            </a:r>
            <a:r>
              <a:rPr lang="fr-FR" altLang="en-US" sz="2000" i="1" dirty="0">
                <a:latin typeface="Times New Roman" panose="02020603050405020304" pitchFamily="18" charset="0"/>
                <a:ea typeface="맑은 고딕" pitchFamily="50" charset="-127"/>
                <a:cs typeface="Times New Roman" panose="02020603050405020304" pitchFamily="18" charset="0"/>
              </a:rPr>
              <a:t> et NH</a:t>
            </a:r>
            <a:r>
              <a:rPr lang="fr-FR" altLang="en-US" sz="1400" i="1" dirty="0">
                <a:latin typeface="Times New Roman" panose="02020603050405020304" pitchFamily="18" charset="0"/>
                <a:ea typeface="맑은 고딕" pitchFamily="50" charset="-127"/>
                <a:cs typeface="Times New Roman" panose="02020603050405020304" pitchFamily="18" charset="0"/>
              </a:rPr>
              <a:t>4</a:t>
            </a:r>
            <a:r>
              <a:rPr lang="fr-FR" altLang="en-US" sz="2000" i="1" dirty="0">
                <a:latin typeface="Times New Roman" panose="02020603050405020304" pitchFamily="18" charset="0"/>
                <a:ea typeface="맑은 고딕" pitchFamily="50" charset="-127"/>
                <a:cs typeface="Times New Roman" panose="02020603050405020304" pitchFamily="18" charset="0"/>
              </a:rPr>
              <a:t>+.</a:t>
            </a:r>
            <a:endParaRPr lang="fr-FR" altLang="en-US" sz="2400" b="1" dirty="0">
              <a:solidFill>
                <a:srgbClr val="00B050"/>
              </a:solidFill>
              <a:latin typeface="Times New Roman" panose="02020603050405020304" pitchFamily="18" charset="0"/>
              <a:cs typeface="Arial" panose="020B0604020202020204" pitchFamily="34" charset="0"/>
            </a:endParaRPr>
          </a:p>
        </p:txBody>
      </p:sp>
      <p:pic>
        <p:nvPicPr>
          <p:cNvPr id="9" name="Image 8">
            <a:extLst>
              <a:ext uri="{FF2B5EF4-FFF2-40B4-BE49-F238E27FC236}">
                <a16:creationId xmlns:a16="http://schemas.microsoft.com/office/drawing/2014/main" id="{35C5FCF0-9E9B-5F76-A42F-0DC786DF18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3705"/>
          <a:stretch/>
        </p:blipFill>
        <p:spPr>
          <a:xfrm>
            <a:off x="0" y="5319947"/>
            <a:ext cx="12192000" cy="1538053"/>
          </a:xfrm>
          <a:prstGeom prst="rect">
            <a:avLst/>
          </a:prstGeom>
        </p:spPr>
      </p:pic>
    </p:spTree>
    <p:extLst>
      <p:ext uri="{BB962C8B-B14F-4D97-AF65-F5344CB8AC3E}">
        <p14:creationId xmlns:p14="http://schemas.microsoft.com/office/powerpoint/2010/main" val="6435084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p:txBody>
          <a:bodyPr>
            <a:normAutofit/>
          </a:bodyPr>
          <a:lstStyle/>
          <a:p>
            <a:pPr algn="ctr" eaLnBrk="0" latinLnBrk="0" hangingPunct="0"/>
            <a:r>
              <a:rPr lang="fr-FR" dirty="0"/>
              <a:t>Impacts sur les écosystèmes forestiers</a:t>
            </a:r>
          </a:p>
        </p:txBody>
      </p:sp>
      <p:sp>
        <p:nvSpPr>
          <p:cNvPr id="8" name="ZoneTexte 7">
            <a:extLst>
              <a:ext uri="{FF2B5EF4-FFF2-40B4-BE49-F238E27FC236}">
                <a16:creationId xmlns:a16="http://schemas.microsoft.com/office/drawing/2014/main" id="{0CDEC768-A2F6-612A-9F2E-99741FD4860B}"/>
              </a:ext>
            </a:extLst>
          </p:cNvPr>
          <p:cNvSpPr txBox="1"/>
          <p:nvPr/>
        </p:nvSpPr>
        <p:spPr>
          <a:xfrm>
            <a:off x="449740" y="1746938"/>
            <a:ext cx="11292520" cy="3027624"/>
          </a:xfrm>
          <a:prstGeom prst="rect">
            <a:avLst/>
          </a:prstGeom>
          <a:noFill/>
        </p:spPr>
        <p:txBody>
          <a:bodyPr wrap="square">
            <a:spAutoFit/>
          </a:bodyPr>
          <a:lstStyle/>
          <a:p>
            <a:pPr marL="342900" indent="-342900">
              <a:lnSpc>
                <a:spcPct val="107000"/>
              </a:lnSpc>
              <a:spcBef>
                <a:spcPts val="600"/>
              </a:spcBef>
              <a:spcAft>
                <a:spcPts val="800"/>
              </a:spcAft>
              <a:buFont typeface="Wingdings" panose="05000000000000000000" pitchFamily="2" charset="2"/>
              <a:buChar char="v"/>
            </a:pPr>
            <a:r>
              <a:rPr lang="fr-FR" altLang="en-US" sz="2400" b="1" dirty="0">
                <a:solidFill>
                  <a:srgbClr val="00B050"/>
                </a:solidFill>
                <a:latin typeface="Times New Roman" panose="02020603050405020304" pitchFamily="18" charset="0"/>
                <a:cs typeface="Arial" panose="020B0604020202020204" pitchFamily="34" charset="0"/>
              </a:rPr>
              <a:t>Impacts du soufre sur les écosystèmes forestiers</a:t>
            </a:r>
          </a:p>
          <a:p>
            <a:pPr indent="450850" algn="ctr" defTabSz="995491" eaLnBrk="0" latinLnBrk="0" hangingPunct="0">
              <a:lnSpc>
                <a:spcPct val="107000"/>
              </a:lnSpc>
              <a:spcBef>
                <a:spcPts val="600"/>
              </a:spcBef>
              <a:spcAft>
                <a:spcPts val="800"/>
              </a:spcAft>
            </a:pPr>
            <a:endParaRPr lang="fr-FR" altLang="en-US" sz="800" i="1" dirty="0">
              <a:solidFill>
                <a:srgbClr val="FF0000"/>
              </a:solidFill>
              <a:latin typeface="Times New Roman" panose="02020603050405020304" pitchFamily="18" charset="0"/>
              <a:ea typeface="맑은 고딕" pitchFamily="50" charset="-127"/>
              <a:cs typeface="Times New Roman" panose="02020603050405020304" pitchFamily="18" charset="0"/>
            </a:endParaRPr>
          </a:p>
          <a:p>
            <a:pPr indent="450850" algn="ctr" defTabSz="995491" eaLnBrk="0" latinLnBrk="0" hangingPunct="0">
              <a:lnSpc>
                <a:spcPct val="107000"/>
              </a:lnSpc>
              <a:spcBef>
                <a:spcPts val="600"/>
              </a:spcBef>
              <a:spcAft>
                <a:spcPts val="800"/>
              </a:spcAft>
            </a:pPr>
            <a:r>
              <a:rPr lang="fr-FR" altLang="en-US" sz="2000" i="1" dirty="0">
                <a:solidFill>
                  <a:srgbClr val="FF0000"/>
                </a:solidFill>
                <a:latin typeface="Times New Roman" panose="02020603050405020304" pitchFamily="18" charset="0"/>
                <a:ea typeface="맑은 고딕" pitchFamily="50" charset="-127"/>
                <a:cs typeface="Times New Roman" panose="02020603050405020304" pitchFamily="18" charset="0"/>
              </a:rPr>
              <a:t>L’impact biologique direct des composés du soufre sur les écosystèmes forestiers est rare</a:t>
            </a:r>
          </a:p>
          <a:p>
            <a:pPr marL="342900" indent="-342900" algn="just" defTabSz="995491" eaLnBrk="0" latinLnBrk="0" hangingPunct="0">
              <a:lnSpc>
                <a:spcPct val="107000"/>
              </a:lnSpc>
              <a:spcBef>
                <a:spcPts val="600"/>
              </a:spcBef>
              <a:spcAft>
                <a:spcPts val="800"/>
              </a:spcAft>
              <a:buFont typeface="Wingdings" panose="05000000000000000000" pitchFamily="2" charset="2"/>
              <a:buChar char="ü"/>
            </a:pPr>
            <a:r>
              <a:rPr lang="fr-FR" altLang="en-US" sz="2000" i="1" dirty="0">
                <a:latin typeface="Times New Roman" panose="02020603050405020304" pitchFamily="18" charset="0"/>
                <a:ea typeface="맑은 고딕" pitchFamily="50" charset="-127"/>
                <a:cs typeface="Times New Roman" panose="02020603050405020304" pitchFamily="18" charset="0"/>
              </a:rPr>
              <a:t>Mais le soufre sous forme d'oxyde gazeux plus ou moins assimilé par les végétaux et micro-organismes après dépôt, provoque des réponses importantes dans les environnements forestiers,</a:t>
            </a:r>
          </a:p>
          <a:p>
            <a:pPr marL="342900" indent="-342900" algn="just" defTabSz="995491" eaLnBrk="0" latinLnBrk="0" hangingPunct="0">
              <a:lnSpc>
                <a:spcPct val="107000"/>
              </a:lnSpc>
              <a:spcBef>
                <a:spcPts val="600"/>
              </a:spcBef>
              <a:spcAft>
                <a:spcPts val="800"/>
              </a:spcAft>
              <a:buFont typeface="Wingdings" panose="05000000000000000000" pitchFamily="2" charset="2"/>
              <a:buChar char="ü"/>
            </a:pPr>
            <a:r>
              <a:rPr lang="fr-FR" altLang="en-US" sz="2000" i="1" dirty="0">
                <a:latin typeface="Times New Roman" panose="02020603050405020304" pitchFamily="18" charset="0"/>
                <a:ea typeface="맑은 고딕" pitchFamily="50" charset="-127"/>
                <a:cs typeface="Times New Roman" panose="02020603050405020304" pitchFamily="18" charset="0"/>
              </a:rPr>
              <a:t>Comme pour les nitrates, le dépôt de H2SO4, en apportant des ions H+, provoque une acidification des sols, éliminant le calcium et le magnésium, et mobilisant l'aluminium toxique pour les racines.</a:t>
            </a:r>
          </a:p>
        </p:txBody>
      </p:sp>
      <p:pic>
        <p:nvPicPr>
          <p:cNvPr id="9" name="Image 8">
            <a:extLst>
              <a:ext uri="{FF2B5EF4-FFF2-40B4-BE49-F238E27FC236}">
                <a16:creationId xmlns:a16="http://schemas.microsoft.com/office/drawing/2014/main" id="{35C5FCF0-9E9B-5F76-A42F-0DC786DF18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3705"/>
          <a:stretch/>
        </p:blipFill>
        <p:spPr>
          <a:xfrm>
            <a:off x="0" y="5319946"/>
            <a:ext cx="12192000" cy="1538053"/>
          </a:xfrm>
          <a:prstGeom prst="rect">
            <a:avLst/>
          </a:prstGeom>
        </p:spPr>
      </p:pic>
    </p:spTree>
    <p:extLst>
      <p:ext uri="{BB962C8B-B14F-4D97-AF65-F5344CB8AC3E}">
        <p14:creationId xmlns:p14="http://schemas.microsoft.com/office/powerpoint/2010/main" val="86303462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p:txBody>
          <a:bodyPr>
            <a:normAutofit/>
          </a:bodyPr>
          <a:lstStyle/>
          <a:p>
            <a:pPr algn="ctr" eaLnBrk="0" latinLnBrk="0" hangingPunct="0"/>
            <a:r>
              <a:rPr lang="fr-FR" dirty="0"/>
              <a:t>Impacts sur les écosystèmes forestiers</a:t>
            </a:r>
          </a:p>
        </p:txBody>
      </p:sp>
      <p:sp>
        <p:nvSpPr>
          <p:cNvPr id="8" name="ZoneTexte 7">
            <a:extLst>
              <a:ext uri="{FF2B5EF4-FFF2-40B4-BE49-F238E27FC236}">
                <a16:creationId xmlns:a16="http://schemas.microsoft.com/office/drawing/2014/main" id="{0CDEC768-A2F6-612A-9F2E-99741FD4860B}"/>
              </a:ext>
            </a:extLst>
          </p:cNvPr>
          <p:cNvSpPr txBox="1"/>
          <p:nvPr/>
        </p:nvSpPr>
        <p:spPr>
          <a:xfrm>
            <a:off x="449740" y="1746938"/>
            <a:ext cx="11292520" cy="3207160"/>
          </a:xfrm>
          <a:prstGeom prst="rect">
            <a:avLst/>
          </a:prstGeom>
          <a:noFill/>
        </p:spPr>
        <p:txBody>
          <a:bodyPr wrap="square">
            <a:spAutoFit/>
          </a:bodyPr>
          <a:lstStyle/>
          <a:p>
            <a:pPr marL="342900" indent="-342900">
              <a:lnSpc>
                <a:spcPct val="107000"/>
              </a:lnSpc>
              <a:spcBef>
                <a:spcPts val="600"/>
              </a:spcBef>
              <a:spcAft>
                <a:spcPts val="800"/>
              </a:spcAft>
              <a:buFont typeface="Wingdings" panose="05000000000000000000" pitchFamily="2" charset="2"/>
              <a:buChar char="v"/>
            </a:pPr>
            <a:r>
              <a:rPr lang="fr-FR" altLang="en-US" sz="2400" b="1" dirty="0">
                <a:solidFill>
                  <a:srgbClr val="00B050"/>
                </a:solidFill>
                <a:latin typeface="Times New Roman" panose="02020603050405020304" pitchFamily="18" charset="0"/>
                <a:cs typeface="Arial" panose="020B0604020202020204" pitchFamily="34" charset="0"/>
              </a:rPr>
              <a:t>Impacts de l’ozone sur les écosystèmes forestiers</a:t>
            </a:r>
            <a:endParaRPr lang="fr-FR" altLang="en-US" sz="800" i="1" dirty="0">
              <a:solidFill>
                <a:srgbClr val="FF0000"/>
              </a:solidFill>
              <a:latin typeface="Times New Roman" panose="02020603050405020304" pitchFamily="18" charset="0"/>
              <a:ea typeface="맑은 고딕" pitchFamily="50" charset="-127"/>
              <a:cs typeface="Times New Roman" panose="02020603050405020304" pitchFamily="18" charset="0"/>
            </a:endParaRPr>
          </a:p>
          <a:p>
            <a:pPr indent="450850" algn="ctr" defTabSz="995491" eaLnBrk="0" latinLnBrk="0" hangingPunct="0">
              <a:lnSpc>
                <a:spcPct val="107000"/>
              </a:lnSpc>
              <a:spcBef>
                <a:spcPts val="600"/>
              </a:spcBef>
              <a:spcAft>
                <a:spcPts val="800"/>
              </a:spcAft>
            </a:pPr>
            <a:endParaRPr lang="fr-FR" altLang="en-US" sz="600" i="1" dirty="0">
              <a:solidFill>
                <a:srgbClr val="FF0000"/>
              </a:solidFill>
              <a:latin typeface="Times New Roman" panose="02020603050405020304" pitchFamily="18" charset="0"/>
              <a:ea typeface="맑은 고딕" pitchFamily="50" charset="-127"/>
              <a:cs typeface="Times New Roman" panose="02020603050405020304" pitchFamily="18" charset="0"/>
            </a:endParaRPr>
          </a:p>
          <a:p>
            <a:pPr indent="450850" algn="ctr" defTabSz="995491" eaLnBrk="0" latinLnBrk="0" hangingPunct="0">
              <a:lnSpc>
                <a:spcPct val="107000"/>
              </a:lnSpc>
              <a:spcBef>
                <a:spcPts val="600"/>
              </a:spcBef>
              <a:spcAft>
                <a:spcPts val="800"/>
              </a:spcAft>
            </a:pPr>
            <a:r>
              <a:rPr lang="fr-FR" altLang="en-US" sz="2000" i="1" dirty="0">
                <a:solidFill>
                  <a:srgbClr val="FF0000"/>
                </a:solidFill>
                <a:latin typeface="Times New Roman" panose="02020603050405020304" pitchFamily="18" charset="0"/>
                <a:ea typeface="맑은 고딕" pitchFamily="50" charset="-127"/>
                <a:cs typeface="Times New Roman" panose="02020603050405020304" pitchFamily="18" charset="0"/>
              </a:rPr>
              <a:t>L'ozone cause également des dommages conséquents aux écosystèmes forestiers</a:t>
            </a:r>
          </a:p>
          <a:p>
            <a:pPr marL="342900" indent="-342900" defTabSz="995491" eaLnBrk="0" latinLnBrk="0" hangingPunct="0">
              <a:lnSpc>
                <a:spcPct val="107000"/>
              </a:lnSpc>
              <a:spcBef>
                <a:spcPts val="600"/>
              </a:spcBef>
              <a:spcAft>
                <a:spcPts val="800"/>
              </a:spcAft>
              <a:buFont typeface="Wingdings" panose="05000000000000000000" pitchFamily="2" charset="2"/>
              <a:buChar char="ü"/>
            </a:pPr>
            <a:r>
              <a:rPr lang="fr-FR" altLang="en-US" sz="2000" i="1" dirty="0">
                <a:latin typeface="Times New Roman" panose="02020603050405020304" pitchFamily="18" charset="0"/>
                <a:ea typeface="맑은 고딕" pitchFamily="50" charset="-127"/>
                <a:cs typeface="Times New Roman" panose="02020603050405020304" pitchFamily="18" charset="0"/>
              </a:rPr>
              <a:t>Une réduction de la photosynthèse chez les végétaux causant rarement leur mort directe mais peut les rendre plus vulnérables à d'autres facteurs de stress,</a:t>
            </a:r>
          </a:p>
          <a:p>
            <a:pPr marL="342900" indent="-342900" defTabSz="995491" eaLnBrk="0" latinLnBrk="0" hangingPunct="0">
              <a:lnSpc>
                <a:spcPct val="107000"/>
              </a:lnSpc>
              <a:spcBef>
                <a:spcPts val="600"/>
              </a:spcBef>
              <a:spcAft>
                <a:spcPts val="800"/>
              </a:spcAft>
              <a:buFont typeface="Wingdings" panose="05000000000000000000" pitchFamily="2" charset="2"/>
              <a:buChar char="ü"/>
            </a:pPr>
            <a:r>
              <a:rPr lang="fr-FR" altLang="en-US" sz="2000" i="1" dirty="0">
                <a:latin typeface="Times New Roman" panose="02020603050405020304" pitchFamily="18" charset="0"/>
                <a:ea typeface="맑은 고딕" pitchFamily="50" charset="-127"/>
                <a:cs typeface="Times New Roman" panose="02020603050405020304" pitchFamily="18" charset="0"/>
              </a:rPr>
              <a:t>Une altération de la floraison et la décomposition des feuilles mortes,</a:t>
            </a:r>
          </a:p>
          <a:p>
            <a:pPr marL="342900" indent="-342900" defTabSz="995491" eaLnBrk="0" latinLnBrk="0" hangingPunct="0">
              <a:lnSpc>
                <a:spcPct val="107000"/>
              </a:lnSpc>
              <a:spcBef>
                <a:spcPts val="600"/>
              </a:spcBef>
              <a:spcAft>
                <a:spcPts val="800"/>
              </a:spcAft>
              <a:buFont typeface="Wingdings" panose="05000000000000000000" pitchFamily="2" charset="2"/>
              <a:buChar char="ü"/>
            </a:pPr>
            <a:r>
              <a:rPr lang="fr-FR" altLang="en-US" sz="2000" i="1" dirty="0">
                <a:latin typeface="Times New Roman" panose="02020603050405020304" pitchFamily="18" charset="0"/>
                <a:ea typeface="맑은 고딕" pitchFamily="50" charset="-127"/>
                <a:cs typeface="Times New Roman" panose="02020603050405020304" pitchFamily="18" charset="0"/>
              </a:rPr>
              <a:t>Des changements dans la composition des espèces qui constituent l'écosystème.</a:t>
            </a:r>
          </a:p>
        </p:txBody>
      </p:sp>
      <p:pic>
        <p:nvPicPr>
          <p:cNvPr id="9" name="Image 8">
            <a:extLst>
              <a:ext uri="{FF2B5EF4-FFF2-40B4-BE49-F238E27FC236}">
                <a16:creationId xmlns:a16="http://schemas.microsoft.com/office/drawing/2014/main" id="{35C5FCF0-9E9B-5F76-A42F-0DC786DF182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3705"/>
          <a:stretch/>
        </p:blipFill>
        <p:spPr>
          <a:xfrm>
            <a:off x="0" y="5319946"/>
            <a:ext cx="12192000" cy="1538053"/>
          </a:xfrm>
          <a:prstGeom prst="rect">
            <a:avLst/>
          </a:prstGeom>
        </p:spPr>
      </p:pic>
    </p:spTree>
    <p:extLst>
      <p:ext uri="{BB962C8B-B14F-4D97-AF65-F5344CB8AC3E}">
        <p14:creationId xmlns:p14="http://schemas.microsoft.com/office/powerpoint/2010/main" val="205658595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Origine du calcaire dans le sol - Agronomie">
            <a:extLst>
              <a:ext uri="{FF2B5EF4-FFF2-40B4-BE49-F238E27FC236}">
                <a16:creationId xmlns:a16="http://schemas.microsoft.com/office/drawing/2014/main" id="{6B08C85E-481E-3579-BA1F-812DA7F9EEA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27966" y="1385456"/>
            <a:ext cx="6567050" cy="270163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2050" name="Picture 2" descr="Les agriculteurs des Prairies, seuls « véritables gagnants » du  réchauffement climatique? | Radio-Canada.ca">
            <a:extLst>
              <a:ext uri="{FF2B5EF4-FFF2-40B4-BE49-F238E27FC236}">
                <a16:creationId xmlns:a16="http://schemas.microsoft.com/office/drawing/2014/main" id="{D3E28B8E-DAF2-246E-0663-EECE5C3BECE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 r="304"/>
          <a:stretch/>
        </p:blipFill>
        <p:spPr bwMode="auto">
          <a:xfrm>
            <a:off x="96982" y="1385455"/>
            <a:ext cx="5430984" cy="53478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pic>
        <p:nvPicPr>
          <p:cNvPr id="9" name="Image 8">
            <a:extLst>
              <a:ext uri="{FF2B5EF4-FFF2-40B4-BE49-F238E27FC236}">
                <a16:creationId xmlns:a16="http://schemas.microsoft.com/office/drawing/2014/main" id="{A6AB66CB-D5DF-78B5-0DFC-7FF20FBA6353}"/>
              </a:ext>
            </a:extLst>
          </p:cNvPr>
          <p:cNvPicPr>
            <a:picLocks noChangeAspect="1"/>
          </p:cNvPicPr>
          <p:nvPr/>
        </p:nvPicPr>
        <p:blipFill>
          <a:blip r:embed="rId4"/>
          <a:stretch>
            <a:fillRect/>
          </a:stretch>
        </p:blipFill>
        <p:spPr>
          <a:xfrm>
            <a:off x="5527965" y="4087092"/>
            <a:ext cx="6567054" cy="26462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1" name="Rectangle : coins arrondis 10">
            <a:extLst>
              <a:ext uri="{FF2B5EF4-FFF2-40B4-BE49-F238E27FC236}">
                <a16:creationId xmlns:a16="http://schemas.microsoft.com/office/drawing/2014/main" id="{A79EF659-25FD-0F3E-8DBF-4BF1BA4E5067}"/>
              </a:ext>
            </a:extLst>
          </p:cNvPr>
          <p:cNvSpPr/>
          <p:nvPr/>
        </p:nvSpPr>
        <p:spPr>
          <a:xfrm>
            <a:off x="2743200" y="1981199"/>
            <a:ext cx="6192982" cy="3837097"/>
          </a:xfrm>
          <a:prstGeom prst="roundRect">
            <a:avLst>
              <a:gd name="adj" fmla="val 2655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a:xfrm>
            <a:off x="360217" y="254138"/>
            <a:ext cx="11471565" cy="798568"/>
          </a:xfrm>
        </p:spPr>
        <p:txBody>
          <a:bodyPr>
            <a:normAutofit fontScale="90000"/>
          </a:bodyPr>
          <a:lstStyle/>
          <a:p>
            <a:pPr algn="ctr" eaLnBrk="0" latinLnBrk="0" hangingPunct="0"/>
            <a:r>
              <a:rPr lang="fr-FR" dirty="0"/>
              <a:t>Impacts de la pollution atmosphérique sur les écosystèmes continentaux</a:t>
            </a:r>
          </a:p>
        </p:txBody>
      </p:sp>
      <p:sp>
        <p:nvSpPr>
          <p:cNvPr id="8" name="ZoneTexte 7">
            <a:extLst>
              <a:ext uri="{FF2B5EF4-FFF2-40B4-BE49-F238E27FC236}">
                <a16:creationId xmlns:a16="http://schemas.microsoft.com/office/drawing/2014/main" id="{BD3D71CA-E03D-46EB-E5CF-A84828E87182}"/>
              </a:ext>
            </a:extLst>
          </p:cNvPr>
          <p:cNvSpPr txBox="1"/>
          <p:nvPr/>
        </p:nvSpPr>
        <p:spPr>
          <a:xfrm>
            <a:off x="3228107" y="2355888"/>
            <a:ext cx="5430984" cy="2816733"/>
          </a:xfrm>
          <a:prstGeom prst="rect">
            <a:avLst/>
          </a:prstGeom>
          <a:noFill/>
        </p:spPr>
        <p:txBody>
          <a:bodyPr wrap="square">
            <a:spAutoFit/>
          </a:bodyPr>
          <a:lstStyle/>
          <a:p>
            <a:pPr marL="457200" lvl="0" indent="-457200" algn="just" rtl="0">
              <a:lnSpc>
                <a:spcPct val="107000"/>
              </a:lnSpc>
              <a:spcAft>
                <a:spcPts val="800"/>
              </a:spcAft>
              <a:buFont typeface="+mj-lt"/>
              <a:buAutoNum type="arabicPeriod" startAt="2"/>
            </a:pPr>
            <a:r>
              <a:rPr lang="fr-FR" sz="2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Impacts sur les prairies :</a:t>
            </a:r>
            <a:endParaRPr lang="fr-FR" sz="2000" i="1" dirty="0">
              <a:latin typeface="Times New Roman" panose="02020603050405020304" pitchFamily="18" charset="0"/>
              <a:ea typeface="맑은 고딕" pitchFamily="50" charset="-127"/>
              <a:cs typeface="Times New Roman" panose="02020603050405020304" pitchFamily="18" charset="0"/>
            </a:endParaRPr>
          </a:p>
          <a:p>
            <a:pPr lvl="0" indent="442913" algn="just" defTabSz="995491" eaLnBrk="0" latinLnBrk="0" hangingPunct="0">
              <a:lnSpc>
                <a:spcPct val="107000"/>
              </a:lnSpc>
              <a:spcBef>
                <a:spcPts val="600"/>
              </a:spcBef>
              <a:spcAft>
                <a:spcPts val="800"/>
              </a:spcAft>
            </a:pPr>
            <a:endParaRPr lang="fr-FR" sz="100" i="1" dirty="0">
              <a:latin typeface="Times New Roman" panose="02020603050405020304" pitchFamily="18" charset="0"/>
              <a:ea typeface="맑은 고딕" pitchFamily="50" charset="-127"/>
              <a:cs typeface="Times New Roman" panose="02020603050405020304" pitchFamily="18" charset="0"/>
            </a:endParaRPr>
          </a:p>
          <a:p>
            <a:pPr lvl="0" indent="442913" algn="just" defTabSz="995491" eaLnBrk="0" latinLnBrk="0" hangingPunct="0">
              <a:lnSpc>
                <a:spcPct val="107000"/>
              </a:lnSpc>
              <a:spcBef>
                <a:spcPts val="600"/>
              </a:spcBef>
              <a:spcAft>
                <a:spcPts val="800"/>
              </a:spcAft>
            </a:pPr>
            <a:r>
              <a:rPr lang="fr-FR" sz="2000" i="1" dirty="0">
                <a:latin typeface="Times New Roman" panose="02020603050405020304" pitchFamily="18" charset="0"/>
                <a:ea typeface="맑은 고딕" pitchFamily="50" charset="-127"/>
                <a:cs typeface="Times New Roman" panose="02020603050405020304" pitchFamily="18" charset="0"/>
              </a:rPr>
              <a:t>Les communautés d'organismes qui se développent dans les prairies dépendent fortement de la nature du sol (acide ou calcaire). Selon toute vraisemblance, l'impact de la pollution atmosphérique sur les écosystèmes en dépend également.</a:t>
            </a:r>
          </a:p>
        </p:txBody>
      </p:sp>
    </p:spTree>
    <p:extLst>
      <p:ext uri="{BB962C8B-B14F-4D97-AF65-F5344CB8AC3E}">
        <p14:creationId xmlns:p14="http://schemas.microsoft.com/office/powerpoint/2010/main" val="22407217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p:txBody>
          <a:bodyPr>
            <a:normAutofit/>
          </a:bodyPr>
          <a:lstStyle/>
          <a:p>
            <a:pPr algn="ctr" eaLnBrk="0" latinLnBrk="0" hangingPunct="0"/>
            <a:r>
              <a:rPr lang="fr-FR" dirty="0"/>
              <a:t>Impacts sur les prairies</a:t>
            </a:r>
          </a:p>
        </p:txBody>
      </p:sp>
      <p:pic>
        <p:nvPicPr>
          <p:cNvPr id="2" name="Image 1">
            <a:extLst>
              <a:ext uri="{FF2B5EF4-FFF2-40B4-BE49-F238E27FC236}">
                <a16:creationId xmlns:a16="http://schemas.microsoft.com/office/drawing/2014/main" id="{26C6D350-8BBB-5062-43D3-51422B7CA84F}"/>
              </a:ext>
            </a:extLst>
          </p:cNvPr>
          <p:cNvPicPr>
            <a:picLocks noChangeAspect="1"/>
          </p:cNvPicPr>
          <p:nvPr/>
        </p:nvPicPr>
        <p:blipFill>
          <a:blip r:embed="rId2"/>
          <a:stretch>
            <a:fillRect/>
          </a:stretch>
        </p:blipFill>
        <p:spPr>
          <a:xfrm>
            <a:off x="609599" y="1524615"/>
            <a:ext cx="11090566" cy="4308764"/>
          </a:xfrm>
          <a:prstGeom prst="rect">
            <a:avLst/>
          </a:prstGeom>
        </p:spPr>
      </p:pic>
      <p:sp>
        <p:nvSpPr>
          <p:cNvPr id="5" name="ZoneTexte 4">
            <a:extLst>
              <a:ext uri="{FF2B5EF4-FFF2-40B4-BE49-F238E27FC236}">
                <a16:creationId xmlns:a16="http://schemas.microsoft.com/office/drawing/2014/main" id="{9042D2FA-9AF7-05A1-453C-8CC336D2832C}"/>
              </a:ext>
            </a:extLst>
          </p:cNvPr>
          <p:cNvSpPr txBox="1"/>
          <p:nvPr/>
        </p:nvSpPr>
        <p:spPr>
          <a:xfrm>
            <a:off x="270162" y="5933681"/>
            <a:ext cx="11208330" cy="728726"/>
          </a:xfrm>
          <a:prstGeom prst="rect">
            <a:avLst/>
          </a:prstGeom>
          <a:noFill/>
        </p:spPr>
        <p:txBody>
          <a:bodyPr wrap="square">
            <a:spAutoFit/>
          </a:bodyPr>
          <a:lstStyle/>
          <a:p>
            <a:pPr lvl="0" indent="442913" algn="ctr" defTabSz="995491" eaLnBrk="0" latinLnBrk="0" hangingPunct="0">
              <a:lnSpc>
                <a:spcPct val="107000"/>
              </a:lnSpc>
              <a:spcBef>
                <a:spcPts val="600"/>
              </a:spcBef>
              <a:spcAft>
                <a:spcPts val="800"/>
              </a:spcAft>
            </a:pPr>
            <a:r>
              <a:rPr lang="fr-FR" sz="2000" b="1" i="1" dirty="0">
                <a:latin typeface="Times New Roman" panose="02020603050405020304" pitchFamily="18" charset="0"/>
                <a:ea typeface="맑은 고딕" pitchFamily="50" charset="-127"/>
                <a:cs typeface="Times New Roman" panose="02020603050405020304" pitchFamily="18" charset="0"/>
              </a:rPr>
              <a:t>La biodiversité (« </a:t>
            </a:r>
            <a:r>
              <a:rPr lang="fr-FR" sz="2000" b="1" i="1" dirty="0" err="1">
                <a:latin typeface="Times New Roman" panose="02020603050405020304" pitchFamily="18" charset="0"/>
                <a:ea typeface="맑은 고딕" pitchFamily="50" charset="-127"/>
                <a:cs typeface="Times New Roman" panose="02020603050405020304" pitchFamily="18" charset="0"/>
              </a:rPr>
              <a:t>Sprich</a:t>
            </a:r>
            <a:r>
              <a:rPr lang="fr-FR" sz="2000" b="1" i="1" dirty="0">
                <a:latin typeface="Times New Roman" panose="02020603050405020304" pitchFamily="18" charset="0"/>
                <a:ea typeface="맑은 고딕" pitchFamily="50" charset="-127"/>
                <a:cs typeface="Times New Roman" panose="02020603050405020304" pitchFamily="18" charset="0"/>
              </a:rPr>
              <a:t> » : </a:t>
            </a:r>
            <a:r>
              <a:rPr lang="fr-FR" sz="2000" b="1" i="1" dirty="0" err="1">
                <a:latin typeface="Times New Roman" panose="02020603050405020304" pitchFamily="18" charset="0"/>
                <a:ea typeface="맑은 고딕" pitchFamily="50" charset="-127"/>
                <a:cs typeface="Times New Roman" panose="02020603050405020304" pitchFamily="18" charset="0"/>
              </a:rPr>
              <a:t>species</a:t>
            </a:r>
            <a:r>
              <a:rPr lang="fr-FR" sz="2000" b="1" i="1" dirty="0">
                <a:latin typeface="Times New Roman" panose="02020603050405020304" pitchFamily="18" charset="0"/>
                <a:ea typeface="맑은 고딕" pitchFamily="50" charset="-127"/>
                <a:cs typeface="Times New Roman" panose="02020603050405020304" pitchFamily="18" charset="0"/>
              </a:rPr>
              <a:t> </a:t>
            </a:r>
            <a:r>
              <a:rPr lang="fr-FR" sz="2000" b="1" i="1" dirty="0" err="1">
                <a:latin typeface="Times New Roman" panose="02020603050405020304" pitchFamily="18" charset="0"/>
                <a:ea typeface="맑은 고딕" pitchFamily="50" charset="-127"/>
                <a:cs typeface="Times New Roman" panose="02020603050405020304" pitchFamily="18" charset="0"/>
              </a:rPr>
              <a:t>richness</a:t>
            </a:r>
            <a:r>
              <a:rPr lang="fr-FR" sz="2000" b="1" i="1" dirty="0">
                <a:latin typeface="Times New Roman" panose="02020603050405020304" pitchFamily="18" charset="0"/>
                <a:ea typeface="맑은 고딕" pitchFamily="50" charset="-127"/>
                <a:cs typeface="Times New Roman" panose="02020603050405020304" pitchFamily="18" charset="0"/>
              </a:rPr>
              <a:t>) est quantifiée en pourcentage de sa valeur initiale estimée. </a:t>
            </a:r>
          </a:p>
        </p:txBody>
      </p:sp>
    </p:spTree>
    <p:extLst>
      <p:ext uri="{BB962C8B-B14F-4D97-AF65-F5344CB8AC3E}">
        <p14:creationId xmlns:p14="http://schemas.microsoft.com/office/powerpoint/2010/main" val="271491479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p:txBody>
          <a:bodyPr>
            <a:normAutofit/>
          </a:bodyPr>
          <a:lstStyle/>
          <a:p>
            <a:pPr algn="ctr" eaLnBrk="0" latinLnBrk="0" hangingPunct="0"/>
            <a:r>
              <a:rPr lang="fr-FR" dirty="0"/>
              <a:t>Impacts sur les prairies</a:t>
            </a:r>
          </a:p>
        </p:txBody>
      </p:sp>
      <p:sp>
        <p:nvSpPr>
          <p:cNvPr id="8" name="ZoneTexte 7">
            <a:extLst>
              <a:ext uri="{FF2B5EF4-FFF2-40B4-BE49-F238E27FC236}">
                <a16:creationId xmlns:a16="http://schemas.microsoft.com/office/drawing/2014/main" id="{0CDEC768-A2F6-612A-9F2E-99741FD4860B}"/>
              </a:ext>
            </a:extLst>
          </p:cNvPr>
          <p:cNvSpPr txBox="1"/>
          <p:nvPr/>
        </p:nvSpPr>
        <p:spPr>
          <a:xfrm>
            <a:off x="449740" y="1787236"/>
            <a:ext cx="11292520" cy="460895"/>
          </a:xfrm>
          <a:prstGeom prst="rect">
            <a:avLst/>
          </a:prstGeom>
          <a:noFill/>
        </p:spPr>
        <p:txBody>
          <a:bodyPr wrap="square">
            <a:spAutoFit/>
          </a:bodyPr>
          <a:lstStyle/>
          <a:p>
            <a:pPr marL="342900" indent="-342900">
              <a:lnSpc>
                <a:spcPct val="107000"/>
              </a:lnSpc>
              <a:spcBef>
                <a:spcPts val="600"/>
              </a:spcBef>
              <a:spcAft>
                <a:spcPts val="800"/>
              </a:spcAft>
              <a:buFont typeface="Wingdings" panose="05000000000000000000" pitchFamily="2" charset="2"/>
              <a:buChar char="v"/>
            </a:pPr>
            <a:r>
              <a:rPr lang="fr-FR" altLang="en-US" sz="2400" b="1" dirty="0">
                <a:solidFill>
                  <a:srgbClr val="00B050"/>
                </a:solidFill>
                <a:latin typeface="Times New Roman" panose="02020603050405020304" pitchFamily="18" charset="0"/>
                <a:cs typeface="Arial" panose="020B0604020202020204" pitchFamily="34" charset="0"/>
              </a:rPr>
              <a:t>Impacts de l’azote sur les prairies </a:t>
            </a:r>
          </a:p>
        </p:txBody>
      </p:sp>
      <p:pic>
        <p:nvPicPr>
          <p:cNvPr id="4" name="Image 3">
            <a:extLst>
              <a:ext uri="{FF2B5EF4-FFF2-40B4-BE49-F238E27FC236}">
                <a16:creationId xmlns:a16="http://schemas.microsoft.com/office/drawing/2014/main" id="{1E851E65-AB6F-3CB5-F1E2-3DCAC13DCE8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243"/>
          <a:stretch/>
        </p:blipFill>
        <p:spPr>
          <a:xfrm>
            <a:off x="0" y="4609870"/>
            <a:ext cx="12192000" cy="2248129"/>
          </a:xfrm>
          <a:prstGeom prst="rect">
            <a:avLst/>
          </a:prstGeom>
        </p:spPr>
      </p:pic>
      <p:sp>
        <p:nvSpPr>
          <p:cNvPr id="6" name="ZoneTexte 5">
            <a:extLst>
              <a:ext uri="{FF2B5EF4-FFF2-40B4-BE49-F238E27FC236}">
                <a16:creationId xmlns:a16="http://schemas.microsoft.com/office/drawing/2014/main" id="{06D0AB39-5FD8-74A7-DB7D-232839E13D62}"/>
              </a:ext>
            </a:extLst>
          </p:cNvPr>
          <p:cNvSpPr txBox="1"/>
          <p:nvPr/>
        </p:nvSpPr>
        <p:spPr>
          <a:xfrm>
            <a:off x="609601" y="3008926"/>
            <a:ext cx="10972800" cy="1365758"/>
          </a:xfrm>
          <a:prstGeom prst="rect">
            <a:avLst/>
          </a:prstGeom>
          <a:noFill/>
        </p:spPr>
        <p:txBody>
          <a:bodyPr wrap="square">
            <a:spAutoFit/>
          </a:bodyPr>
          <a:lstStyle/>
          <a:p>
            <a:pPr indent="449580" algn="just" eaLnBrk="0" latinLnBrk="0" hangingPunct="0">
              <a:lnSpc>
                <a:spcPct val="107000"/>
              </a:lnSpc>
              <a:spcAft>
                <a:spcPts val="80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En Amérique, dans les prairies acides du Minnesota, la fertilisation à l'azote a provoqué </a:t>
            </a:r>
            <a:r>
              <a:rPr lang="fr-FR" sz="1800" b="1" dirty="0">
                <a:effectLst/>
                <a:latin typeface="Times New Roman" panose="02020603050405020304" pitchFamily="18" charset="0"/>
                <a:ea typeface="Calibri" panose="020F0502020204030204" pitchFamily="34" charset="0"/>
                <a:cs typeface="Arial" panose="020B0604020202020204" pitchFamily="34" charset="0"/>
              </a:rPr>
              <a:t>la réduction de 40% de la diversité végétale en 12 ans</a:t>
            </a:r>
            <a:r>
              <a:rPr lang="fr-FR" sz="1800" dirty="0">
                <a:effectLst/>
                <a:latin typeface="Times New Roman" panose="02020603050405020304" pitchFamily="18" charset="0"/>
                <a:ea typeface="Calibri" panose="020F0502020204030204" pitchFamily="34" charset="0"/>
                <a:cs typeface="Arial" panose="020B0604020202020204" pitchFamily="34" charset="0"/>
              </a:rPr>
              <a:t>. </a:t>
            </a:r>
          </a:p>
          <a:p>
            <a:pPr indent="449580" algn="just" eaLnBrk="0" latinLnBrk="0" hangingPunct="0">
              <a:lnSpc>
                <a:spcPct val="107000"/>
              </a:lnSpc>
              <a:spcAft>
                <a:spcPts val="80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Cet impact résultait de </a:t>
            </a:r>
            <a:r>
              <a:rPr lang="fr-FR" b="1" dirty="0">
                <a:latin typeface="Times New Roman" panose="02020603050405020304" pitchFamily="18" charset="0"/>
                <a:ea typeface="Calibri" panose="020F0502020204030204" pitchFamily="34" charset="0"/>
                <a:cs typeface="Arial" panose="020B0604020202020204" pitchFamily="34" charset="0"/>
              </a:rPr>
              <a:t>l</a:t>
            </a:r>
            <a:r>
              <a:rPr lang="fr-FR" sz="1800" b="1" dirty="0">
                <a:effectLst/>
                <a:latin typeface="Times New Roman" panose="02020603050405020304" pitchFamily="18" charset="0"/>
                <a:ea typeface="Calibri" panose="020F0502020204030204" pitchFamily="34" charset="0"/>
                <a:cs typeface="Arial" panose="020B0604020202020204" pitchFamily="34" charset="0"/>
              </a:rPr>
              <a:t>'acidification</a:t>
            </a:r>
            <a:r>
              <a:rPr lang="fr-FR" sz="1800" dirty="0">
                <a:effectLst/>
                <a:latin typeface="Times New Roman" panose="02020603050405020304" pitchFamily="18" charset="0"/>
                <a:ea typeface="Calibri" panose="020F0502020204030204" pitchFamily="34" charset="0"/>
                <a:cs typeface="Arial" panose="020B0604020202020204" pitchFamily="34" charset="0"/>
              </a:rPr>
              <a:t> et des </a:t>
            </a:r>
            <a:r>
              <a:rPr lang="fr-FR" sz="1800" b="1" dirty="0">
                <a:effectLst/>
                <a:latin typeface="Times New Roman" panose="02020603050405020304" pitchFamily="18" charset="0"/>
                <a:ea typeface="Calibri" panose="020F0502020204030204" pitchFamily="34" charset="0"/>
                <a:cs typeface="Arial" panose="020B0604020202020204" pitchFamily="34" charset="0"/>
              </a:rPr>
              <a:t>changements d'abondances relatives des espèces végétales, en faveur des espèces nitrophiles </a:t>
            </a:r>
            <a:r>
              <a:rPr lang="fr-FR" dirty="0">
                <a:latin typeface="Times New Roman" panose="02020603050405020304" pitchFamily="18" charset="0"/>
                <a:ea typeface="Calibri" panose="020F0502020204030204" pitchFamily="34" charset="0"/>
                <a:cs typeface="Arial" panose="020B0604020202020204" pitchFamily="34" charset="0"/>
              </a:rPr>
              <a:t>qui préfèrent ou exigent des teneurs en azote très importantes.</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4062499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p:txBody>
          <a:bodyPr>
            <a:normAutofit/>
          </a:bodyPr>
          <a:lstStyle/>
          <a:p>
            <a:pPr algn="ctr" eaLnBrk="0" latinLnBrk="0" hangingPunct="0"/>
            <a:r>
              <a:rPr lang="fr-FR" dirty="0"/>
              <a:t>Impacts sur les prairies</a:t>
            </a:r>
          </a:p>
        </p:txBody>
      </p:sp>
      <p:sp>
        <p:nvSpPr>
          <p:cNvPr id="8" name="ZoneTexte 7">
            <a:extLst>
              <a:ext uri="{FF2B5EF4-FFF2-40B4-BE49-F238E27FC236}">
                <a16:creationId xmlns:a16="http://schemas.microsoft.com/office/drawing/2014/main" id="{0CDEC768-A2F6-612A-9F2E-99741FD4860B}"/>
              </a:ext>
            </a:extLst>
          </p:cNvPr>
          <p:cNvSpPr txBox="1"/>
          <p:nvPr/>
        </p:nvSpPr>
        <p:spPr>
          <a:xfrm>
            <a:off x="449740" y="1450638"/>
            <a:ext cx="11292520" cy="460895"/>
          </a:xfrm>
          <a:prstGeom prst="rect">
            <a:avLst/>
          </a:prstGeom>
          <a:noFill/>
        </p:spPr>
        <p:txBody>
          <a:bodyPr wrap="square">
            <a:spAutoFit/>
          </a:bodyPr>
          <a:lstStyle/>
          <a:p>
            <a:pPr marL="342900" indent="-342900">
              <a:lnSpc>
                <a:spcPct val="107000"/>
              </a:lnSpc>
              <a:spcBef>
                <a:spcPts val="600"/>
              </a:spcBef>
              <a:spcAft>
                <a:spcPts val="800"/>
              </a:spcAft>
              <a:buFont typeface="Wingdings" panose="05000000000000000000" pitchFamily="2" charset="2"/>
              <a:buChar char="v"/>
            </a:pPr>
            <a:r>
              <a:rPr lang="fr-FR" altLang="en-US" sz="2400" b="1" dirty="0">
                <a:solidFill>
                  <a:srgbClr val="00B050"/>
                </a:solidFill>
                <a:latin typeface="Times New Roman" panose="02020603050405020304" pitchFamily="18" charset="0"/>
                <a:cs typeface="Arial" panose="020B0604020202020204" pitchFamily="34" charset="0"/>
              </a:rPr>
              <a:t>Impacts du soufre sur les prairies </a:t>
            </a:r>
          </a:p>
        </p:txBody>
      </p:sp>
      <p:sp>
        <p:nvSpPr>
          <p:cNvPr id="6" name="ZoneTexte 5">
            <a:extLst>
              <a:ext uri="{FF2B5EF4-FFF2-40B4-BE49-F238E27FC236}">
                <a16:creationId xmlns:a16="http://schemas.microsoft.com/office/drawing/2014/main" id="{06D0AB39-5FD8-74A7-DB7D-232839E13D62}"/>
              </a:ext>
            </a:extLst>
          </p:cNvPr>
          <p:cNvSpPr txBox="1"/>
          <p:nvPr/>
        </p:nvSpPr>
        <p:spPr>
          <a:xfrm>
            <a:off x="449741" y="2077645"/>
            <a:ext cx="11292519" cy="3046219"/>
          </a:xfrm>
          <a:prstGeom prst="rect">
            <a:avLst/>
          </a:prstGeom>
          <a:noFill/>
        </p:spPr>
        <p:txBody>
          <a:bodyPr wrap="square">
            <a:spAutoFit/>
          </a:bodyPr>
          <a:lstStyle/>
          <a:p>
            <a:pPr indent="82550" eaLnBrk="0" latinLnBrk="0" hangingPunct="0">
              <a:lnSpc>
                <a:spcPct val="107000"/>
              </a:lnSpc>
              <a:spcAft>
                <a:spcPts val="80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La pollution au SO2 et son effet </a:t>
            </a:r>
            <a:r>
              <a:rPr lang="fr-FR" dirty="0">
                <a:latin typeface="Times New Roman" panose="02020603050405020304" pitchFamily="18" charset="0"/>
                <a:ea typeface="Calibri" panose="020F0502020204030204" pitchFamily="34" charset="0"/>
                <a:cs typeface="Arial" panose="020B0604020202020204" pitchFamily="34" charset="0"/>
              </a:rPr>
              <a:t>d’</a:t>
            </a:r>
            <a:r>
              <a:rPr lang="fr-FR" sz="1800" dirty="0">
                <a:effectLst/>
                <a:latin typeface="Times New Roman" panose="02020603050405020304" pitchFamily="18" charset="0"/>
                <a:ea typeface="Calibri" panose="020F0502020204030204" pitchFamily="34" charset="0"/>
                <a:cs typeface="Arial" panose="020B0604020202020204" pitchFamily="34" charset="0"/>
              </a:rPr>
              <a:t>acidification des sols est susceptible de :</a:t>
            </a:r>
          </a:p>
          <a:p>
            <a:pPr marL="442913" indent="-263525" algn="just" eaLnBrk="0" latinLnBrk="0" hangingPunct="0">
              <a:lnSpc>
                <a:spcPct val="107000"/>
              </a:lnSpc>
              <a:spcAft>
                <a:spcPts val="800"/>
              </a:spcAft>
              <a:buFont typeface="Wingdings" panose="05000000000000000000" pitchFamily="2" charset="2"/>
              <a:buChar char="ü"/>
            </a:pPr>
            <a:r>
              <a:rPr lang="fr-FR" dirty="0">
                <a:latin typeface="Times New Roman" panose="02020603050405020304" pitchFamily="18" charset="0"/>
                <a:ea typeface="Calibri" panose="020F0502020204030204" pitchFamily="34" charset="0"/>
                <a:cs typeface="Arial" panose="020B0604020202020204" pitchFamily="34" charset="0"/>
              </a:rPr>
              <a:t>P</a:t>
            </a:r>
            <a:r>
              <a:rPr lang="fr-FR" sz="1800" dirty="0">
                <a:effectLst/>
                <a:latin typeface="Times New Roman" panose="02020603050405020304" pitchFamily="18" charset="0"/>
                <a:ea typeface="Calibri" panose="020F0502020204030204" pitchFamily="34" charset="0"/>
                <a:cs typeface="Arial" panose="020B0604020202020204" pitchFamily="34" charset="0"/>
              </a:rPr>
              <a:t>erturber les processus de pollinisation, en affectant certaines espèces d'insectes dont les Lépidoptères, comme :</a:t>
            </a:r>
          </a:p>
          <a:p>
            <a:pPr marL="285750" indent="-285750" algn="just" eaLnBrk="0" latinLnBrk="0" hangingPunct="0">
              <a:lnSpc>
                <a:spcPct val="107000"/>
              </a:lnSpc>
              <a:spcAft>
                <a:spcPts val="800"/>
              </a:spcAft>
              <a:buFont typeface="Wingdings" panose="05000000000000000000" pitchFamily="2" charset="2"/>
              <a:buChar char="ü"/>
            </a:pPr>
            <a:endParaRPr lang="fr-FR" dirty="0">
              <a:latin typeface="Times New Roman" panose="02020603050405020304" pitchFamily="18" charset="0"/>
              <a:ea typeface="Calibri" panose="020F0502020204030204" pitchFamily="34" charset="0"/>
              <a:cs typeface="Arial" panose="020B0604020202020204" pitchFamily="34" charset="0"/>
            </a:endParaRPr>
          </a:p>
          <a:p>
            <a:pPr marL="285750" indent="-285750" algn="just" eaLnBrk="0" latinLnBrk="0" hangingPunct="0">
              <a:lnSpc>
                <a:spcPct val="107000"/>
              </a:lnSpc>
              <a:spcAft>
                <a:spcPts val="800"/>
              </a:spcAft>
              <a:buFont typeface="Wingdings" panose="05000000000000000000" pitchFamily="2" charset="2"/>
              <a:buChar char="ü"/>
            </a:pPr>
            <a:endParaRPr lang="fr-FR" dirty="0">
              <a:latin typeface="Times New Roman" panose="02020603050405020304" pitchFamily="18" charset="0"/>
              <a:ea typeface="Calibri" panose="020F0502020204030204" pitchFamily="34" charset="0"/>
              <a:cs typeface="Arial" panose="020B0604020202020204" pitchFamily="34" charset="0"/>
            </a:endParaRPr>
          </a:p>
          <a:p>
            <a:pPr marL="285750" indent="-285750" algn="just" eaLnBrk="0" latinLnBrk="0" hangingPunct="0">
              <a:lnSpc>
                <a:spcPct val="107000"/>
              </a:lnSpc>
              <a:spcAft>
                <a:spcPts val="800"/>
              </a:spcAft>
              <a:buFont typeface="Wingdings" panose="05000000000000000000" pitchFamily="2" charset="2"/>
              <a:buChar char="ü"/>
            </a:pPr>
            <a:endParaRPr lang="fr-FR" sz="1100" dirty="0">
              <a:latin typeface="Times New Roman" panose="02020603050405020304" pitchFamily="18" charset="0"/>
              <a:ea typeface="Calibri" panose="020F0502020204030204" pitchFamily="34" charset="0"/>
              <a:cs typeface="Arial" panose="020B0604020202020204" pitchFamily="34" charset="0"/>
            </a:endParaRPr>
          </a:p>
          <a:p>
            <a:pPr marL="442913" indent="-263525" algn="just" eaLnBrk="0" latinLnBrk="0" hangingPunct="0">
              <a:lnSpc>
                <a:spcPct val="107000"/>
              </a:lnSpc>
              <a:spcAft>
                <a:spcPts val="800"/>
              </a:spcAft>
              <a:buFont typeface="Wingdings" panose="05000000000000000000" pitchFamily="2" charset="2"/>
              <a:buChar char="ü"/>
            </a:pPr>
            <a:r>
              <a:rPr lang="fr-FR" sz="1800" dirty="0">
                <a:effectLst/>
                <a:latin typeface="Times New Roman" panose="02020603050405020304" pitchFamily="18" charset="0"/>
                <a:ea typeface="Calibri" panose="020F0502020204030204" pitchFamily="34" charset="0"/>
                <a:cs typeface="Arial" panose="020B0604020202020204" pitchFamily="34" charset="0"/>
              </a:rPr>
              <a:t>De nombreuses espèces herbacées</a:t>
            </a:r>
            <a:r>
              <a:rPr lang="fr-FR" dirty="0">
                <a:latin typeface="Times New Roman" panose="02020603050405020304" pitchFamily="18" charset="0"/>
                <a:cs typeface="Arial" panose="020B0604020202020204" pitchFamily="34" charset="0"/>
              </a:rPr>
              <a:t> sont ainsi sensibles à l'acidification des sols</a:t>
            </a:r>
            <a:r>
              <a:rPr lang="fr-FR" sz="1800" dirty="0">
                <a:effectLst/>
                <a:latin typeface="Times New Roman" panose="02020603050405020304" pitchFamily="18" charset="0"/>
                <a:ea typeface="Calibri" panose="020F0502020204030204" pitchFamily="34" charset="0"/>
                <a:cs typeface="Arial" panose="020B0604020202020204" pitchFamily="34" charset="0"/>
              </a:rPr>
              <a:t>, telles que : </a:t>
            </a:r>
          </a:p>
          <a:p>
            <a:pPr marL="442913" lvl="1" indent="-263525" algn="just" eaLnBrk="0" latinLnBrk="0" hangingPunct="0">
              <a:lnSpc>
                <a:spcPct val="107000"/>
              </a:lnSpc>
              <a:spcAft>
                <a:spcPts val="800"/>
              </a:spcAft>
            </a:pPr>
            <a:endParaRPr lang="fr-FR" dirty="0">
              <a:latin typeface="Times New Roman" panose="02020603050405020304" pitchFamily="18" charset="0"/>
              <a:cs typeface="Arial" panose="020B0604020202020204" pitchFamily="34" charset="0"/>
            </a:endParaRPr>
          </a:p>
          <a:p>
            <a:pPr marL="442913" lvl="1" indent="-263525" algn="just" eaLnBrk="0" latinLnBrk="0" hangingPunct="0">
              <a:lnSpc>
                <a:spcPct val="107000"/>
              </a:lnSpc>
              <a:spcAft>
                <a:spcPts val="800"/>
              </a:spcAft>
              <a:buFont typeface="Wingdings" panose="05000000000000000000" pitchFamily="2" charset="2"/>
              <a:buChar char="þ"/>
            </a:pPr>
            <a:endParaRPr lang="fr-FR" dirty="0">
              <a:latin typeface="Times New Roman" panose="02020603050405020304" pitchFamily="18" charset="0"/>
              <a:cs typeface="Arial" panose="020B0604020202020204" pitchFamily="34" charset="0"/>
            </a:endParaRPr>
          </a:p>
        </p:txBody>
      </p:sp>
      <p:graphicFrame>
        <p:nvGraphicFramePr>
          <p:cNvPr id="9" name="Diagramme 8">
            <a:extLst>
              <a:ext uri="{FF2B5EF4-FFF2-40B4-BE49-F238E27FC236}">
                <a16:creationId xmlns:a16="http://schemas.microsoft.com/office/drawing/2014/main" id="{CD4B458D-22C6-7973-2CD4-B8749126E765}"/>
              </a:ext>
            </a:extLst>
          </p:cNvPr>
          <p:cNvGraphicFramePr/>
          <p:nvPr>
            <p:extLst>
              <p:ext uri="{D42A27DB-BD31-4B8C-83A1-F6EECF244321}">
                <p14:modId xmlns:p14="http://schemas.microsoft.com/office/powerpoint/2010/main" val="2389217830"/>
              </p:ext>
            </p:extLst>
          </p:nvPr>
        </p:nvGraphicFramePr>
        <p:xfrm>
          <a:off x="2803592" y="2847342"/>
          <a:ext cx="6265096" cy="92109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me 9">
            <a:extLst>
              <a:ext uri="{FF2B5EF4-FFF2-40B4-BE49-F238E27FC236}">
                <a16:creationId xmlns:a16="http://schemas.microsoft.com/office/drawing/2014/main" id="{406ADCBC-2850-682C-BE32-50F38DBBEB0E}"/>
              </a:ext>
            </a:extLst>
          </p:cNvPr>
          <p:cNvGraphicFramePr/>
          <p:nvPr>
            <p:extLst>
              <p:ext uri="{D42A27DB-BD31-4B8C-83A1-F6EECF244321}">
                <p14:modId xmlns:p14="http://schemas.microsoft.com/office/powerpoint/2010/main" val="2350089874"/>
              </p:ext>
            </p:extLst>
          </p:nvPr>
        </p:nvGraphicFramePr>
        <p:xfrm>
          <a:off x="2643732" y="4410158"/>
          <a:ext cx="6584816" cy="2354568"/>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6141078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p:txBody>
          <a:bodyPr>
            <a:normAutofit/>
          </a:bodyPr>
          <a:lstStyle/>
          <a:p>
            <a:pPr algn="ctr" eaLnBrk="0" latinLnBrk="0" hangingPunct="0"/>
            <a:r>
              <a:rPr lang="fr-FR" dirty="0"/>
              <a:t>Impacts sur les prairies</a:t>
            </a:r>
          </a:p>
        </p:txBody>
      </p:sp>
      <p:sp>
        <p:nvSpPr>
          <p:cNvPr id="8" name="ZoneTexte 7">
            <a:extLst>
              <a:ext uri="{FF2B5EF4-FFF2-40B4-BE49-F238E27FC236}">
                <a16:creationId xmlns:a16="http://schemas.microsoft.com/office/drawing/2014/main" id="{0CDEC768-A2F6-612A-9F2E-99741FD4860B}"/>
              </a:ext>
            </a:extLst>
          </p:cNvPr>
          <p:cNvSpPr txBox="1"/>
          <p:nvPr/>
        </p:nvSpPr>
        <p:spPr>
          <a:xfrm>
            <a:off x="449740" y="1787236"/>
            <a:ext cx="11292520" cy="460895"/>
          </a:xfrm>
          <a:prstGeom prst="rect">
            <a:avLst/>
          </a:prstGeom>
          <a:noFill/>
        </p:spPr>
        <p:txBody>
          <a:bodyPr wrap="square">
            <a:spAutoFit/>
          </a:bodyPr>
          <a:lstStyle/>
          <a:p>
            <a:pPr marL="342900" indent="-342900">
              <a:lnSpc>
                <a:spcPct val="107000"/>
              </a:lnSpc>
              <a:spcBef>
                <a:spcPts val="600"/>
              </a:spcBef>
              <a:spcAft>
                <a:spcPts val="800"/>
              </a:spcAft>
              <a:buFont typeface="Wingdings" panose="05000000000000000000" pitchFamily="2" charset="2"/>
              <a:buChar char="v"/>
            </a:pPr>
            <a:r>
              <a:rPr lang="fr-FR" altLang="en-US" sz="2400" b="1" dirty="0">
                <a:solidFill>
                  <a:srgbClr val="00B050"/>
                </a:solidFill>
                <a:latin typeface="Times New Roman" panose="02020603050405020304" pitchFamily="18" charset="0"/>
                <a:cs typeface="Arial" panose="020B0604020202020204" pitchFamily="34" charset="0"/>
              </a:rPr>
              <a:t>Impacts de l’ozone sur les prairies </a:t>
            </a:r>
          </a:p>
        </p:txBody>
      </p:sp>
      <p:pic>
        <p:nvPicPr>
          <p:cNvPr id="4" name="Image 3">
            <a:extLst>
              <a:ext uri="{FF2B5EF4-FFF2-40B4-BE49-F238E27FC236}">
                <a16:creationId xmlns:a16="http://schemas.microsoft.com/office/drawing/2014/main" id="{1E851E65-AB6F-3CB5-F1E2-3DCAC13DCE8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243"/>
          <a:stretch/>
        </p:blipFill>
        <p:spPr>
          <a:xfrm>
            <a:off x="0" y="4609870"/>
            <a:ext cx="12192000" cy="2248130"/>
          </a:xfrm>
          <a:prstGeom prst="rect">
            <a:avLst/>
          </a:prstGeom>
        </p:spPr>
      </p:pic>
      <p:sp>
        <p:nvSpPr>
          <p:cNvPr id="6" name="ZoneTexte 5">
            <a:extLst>
              <a:ext uri="{FF2B5EF4-FFF2-40B4-BE49-F238E27FC236}">
                <a16:creationId xmlns:a16="http://schemas.microsoft.com/office/drawing/2014/main" id="{06D0AB39-5FD8-74A7-DB7D-232839E13D62}"/>
              </a:ext>
            </a:extLst>
          </p:cNvPr>
          <p:cNvSpPr txBox="1"/>
          <p:nvPr/>
        </p:nvSpPr>
        <p:spPr>
          <a:xfrm>
            <a:off x="609601" y="2649910"/>
            <a:ext cx="5486399" cy="1959960"/>
          </a:xfrm>
          <a:prstGeom prst="rect">
            <a:avLst/>
          </a:prstGeom>
          <a:noFill/>
        </p:spPr>
        <p:txBody>
          <a:bodyPr wrap="square">
            <a:spAutoFit/>
          </a:bodyPr>
          <a:lstStyle/>
          <a:p>
            <a:pPr indent="449580" algn="just" eaLnBrk="0" latinLnBrk="0" hangingPunct="0">
              <a:lnSpc>
                <a:spcPct val="107000"/>
              </a:lnSpc>
              <a:spcAft>
                <a:spcPts val="80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L’ozone pouvait affecter les écosystèmes de prairies, en diminuant la productivité végétale.</a:t>
            </a:r>
          </a:p>
          <a:p>
            <a:pPr indent="449580" algn="just" eaLnBrk="0" latinLnBrk="0" hangingPunct="0">
              <a:lnSpc>
                <a:spcPct val="107000"/>
              </a:lnSpc>
              <a:spcAft>
                <a:spcPts val="800"/>
              </a:spcAft>
            </a:pPr>
            <a:r>
              <a:rPr lang="fr-FR" dirty="0">
                <a:latin typeface="Times New Roman" panose="02020603050405020304" pitchFamily="18" charset="0"/>
                <a:cs typeface="Arial" panose="020B0604020202020204" pitchFamily="34" charset="0"/>
              </a:rPr>
              <a:t>Une étude de Paris-Grignon datant de 2009 indique qu’une augmentation de 7% de la concentration d’ozone dans l’atmosphère entraîne une baisse de rendement du blé de 20%.</a:t>
            </a:r>
          </a:p>
        </p:txBody>
      </p:sp>
      <p:pic>
        <p:nvPicPr>
          <p:cNvPr id="5" name="Image 4">
            <a:extLst>
              <a:ext uri="{FF2B5EF4-FFF2-40B4-BE49-F238E27FC236}">
                <a16:creationId xmlns:a16="http://schemas.microsoft.com/office/drawing/2014/main" id="{434340D9-6D19-2C24-40CC-6BC700A52807}"/>
              </a:ext>
            </a:extLst>
          </p:cNvPr>
          <p:cNvPicPr>
            <a:picLocks noChangeAspect="1"/>
          </p:cNvPicPr>
          <p:nvPr/>
        </p:nvPicPr>
        <p:blipFill>
          <a:blip r:embed="rId3"/>
          <a:stretch>
            <a:fillRect/>
          </a:stretch>
        </p:blipFill>
        <p:spPr>
          <a:xfrm>
            <a:off x="6567059" y="1787236"/>
            <a:ext cx="5153890" cy="3491346"/>
          </a:xfrm>
          <a:prstGeom prst="rect">
            <a:avLst/>
          </a:prstGeom>
          <a:ln w="889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25423355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p:txBody>
          <a:bodyPr>
            <a:normAutofit fontScale="90000"/>
          </a:bodyPr>
          <a:lstStyle/>
          <a:p>
            <a:pPr algn="ctr" eaLnBrk="0" latinLnBrk="0" hangingPunct="0"/>
            <a:r>
              <a:rPr lang="fr-FR" dirty="0"/>
              <a:t>Impacts de la pollution atmosphérique sur les écosystèmes continentaux</a:t>
            </a:r>
          </a:p>
        </p:txBody>
      </p:sp>
      <p:sp>
        <p:nvSpPr>
          <p:cNvPr id="8" name="ZoneTexte 7">
            <a:extLst>
              <a:ext uri="{FF2B5EF4-FFF2-40B4-BE49-F238E27FC236}">
                <a16:creationId xmlns:a16="http://schemas.microsoft.com/office/drawing/2014/main" id="{BD3D71CA-E03D-46EB-E5CF-A84828E87182}"/>
              </a:ext>
            </a:extLst>
          </p:cNvPr>
          <p:cNvSpPr txBox="1"/>
          <p:nvPr/>
        </p:nvSpPr>
        <p:spPr>
          <a:xfrm>
            <a:off x="609601" y="1600929"/>
            <a:ext cx="8451275" cy="2454775"/>
          </a:xfrm>
          <a:prstGeom prst="rect">
            <a:avLst/>
          </a:prstGeom>
          <a:noFill/>
        </p:spPr>
        <p:txBody>
          <a:bodyPr wrap="square">
            <a:spAutoFit/>
          </a:bodyPr>
          <a:lstStyle/>
          <a:p>
            <a:pPr marL="457200" lvl="0" indent="-457200" rtl="0">
              <a:lnSpc>
                <a:spcPct val="107000"/>
              </a:lnSpc>
              <a:spcAft>
                <a:spcPts val="800"/>
              </a:spcAft>
              <a:buFont typeface="+mj-lt"/>
              <a:buAutoNum type="arabicPeriod" startAt="3"/>
            </a:pPr>
            <a:r>
              <a:rPr lang="fr-FR" sz="2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Impacts sur les écosystèmes d'altitude:</a:t>
            </a:r>
          </a:p>
          <a:p>
            <a:pPr lvl="0" rtl="0">
              <a:lnSpc>
                <a:spcPct val="107000"/>
              </a:lnSpc>
              <a:spcAft>
                <a:spcPts val="800"/>
              </a:spcAft>
            </a:pPr>
            <a:endParaRPr lang="fr-FR" sz="1000" dirty="0">
              <a:latin typeface="Times New Roman" panose="02020603050405020304" pitchFamily="18" charset="0"/>
              <a:cs typeface="Arial" panose="020B0604020202020204" pitchFamily="34" charset="0"/>
            </a:endParaRPr>
          </a:p>
          <a:p>
            <a:pPr lvl="0" indent="449580" algn="just" eaLnBrk="0" latinLnBrk="0" hangingPunct="0">
              <a:lnSpc>
                <a:spcPct val="107000"/>
              </a:lnSpc>
              <a:spcAft>
                <a:spcPts val="800"/>
              </a:spcAft>
            </a:pPr>
            <a:r>
              <a:rPr lang="fr-FR" dirty="0">
                <a:latin typeface="Times New Roman" panose="02020603050405020304" pitchFamily="18" charset="0"/>
                <a:cs typeface="Arial" panose="020B0604020202020204" pitchFamily="34" charset="0"/>
              </a:rPr>
              <a:t>Les écosystèmes montagnards sont particulièrement exposés aux dépôts de mercure et d'ozone à travers le transfert atmosphérique. </a:t>
            </a:r>
          </a:p>
          <a:p>
            <a:pPr lvl="0" indent="449580" algn="just" eaLnBrk="0" latinLnBrk="0" hangingPunct="0">
              <a:lnSpc>
                <a:spcPct val="107000"/>
              </a:lnSpc>
              <a:spcAft>
                <a:spcPts val="800"/>
              </a:spcAft>
            </a:pPr>
            <a:r>
              <a:rPr lang="fr-FR" dirty="0">
                <a:latin typeface="Times New Roman" panose="02020603050405020304" pitchFamily="18" charset="0"/>
                <a:cs typeface="Arial" panose="020B0604020202020204" pitchFamily="34" charset="0"/>
              </a:rPr>
              <a:t>Or, les zones humides et les forêts de haute altitude, aux sols saturés d'eau, sont des environnements propices aux réactions de méthylation du mercure. Aussi des taux élevés de </a:t>
            </a:r>
            <a:r>
              <a:rPr lang="fr-FR" dirty="0" err="1">
                <a:latin typeface="Times New Roman" panose="02020603050405020304" pitchFamily="18" charset="0"/>
                <a:cs typeface="Arial" panose="020B0604020202020204" pitchFamily="34" charset="0"/>
              </a:rPr>
              <a:t>méthylmercure</a:t>
            </a:r>
            <a:r>
              <a:rPr lang="fr-FR" dirty="0">
                <a:latin typeface="Times New Roman" panose="02020603050405020304" pitchFamily="18" charset="0"/>
                <a:cs typeface="Arial" panose="020B0604020202020204" pitchFamily="34" charset="0"/>
              </a:rPr>
              <a:t> ont été retrouvés chez des oiseaux d'environnement subalpins.</a:t>
            </a:r>
          </a:p>
        </p:txBody>
      </p:sp>
      <p:pic>
        <p:nvPicPr>
          <p:cNvPr id="7" name="Image 6">
            <a:extLst>
              <a:ext uri="{FF2B5EF4-FFF2-40B4-BE49-F238E27FC236}">
                <a16:creationId xmlns:a16="http://schemas.microsoft.com/office/drawing/2014/main" id="{E526055B-16E2-403A-539D-E79E69C6A8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470072" y="1246909"/>
            <a:ext cx="5721927" cy="5611091"/>
          </a:xfrm>
          <a:prstGeom prst="rect">
            <a:avLst/>
          </a:prstGeom>
        </p:spPr>
      </p:pic>
    </p:spTree>
    <p:extLst>
      <p:ext uri="{BB962C8B-B14F-4D97-AF65-F5344CB8AC3E}">
        <p14:creationId xmlns:p14="http://schemas.microsoft.com/office/powerpoint/2010/main" val="840023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4FEB6904-E77A-C64D-0EBD-15EF8CEEDC0C}"/>
              </a:ext>
            </a:extLst>
          </p:cNvPr>
          <p:cNvSpPr>
            <a:spLocks noGrp="1"/>
          </p:cNvSpPr>
          <p:nvPr>
            <p:ph idx="1"/>
          </p:nvPr>
        </p:nvSpPr>
        <p:spPr>
          <a:xfrm>
            <a:off x="734291" y="1741778"/>
            <a:ext cx="10806545" cy="4823418"/>
          </a:xfrm>
        </p:spPr>
        <p:txBody>
          <a:bodyPr>
            <a:normAutofit fontScale="92500" lnSpcReduction="10000"/>
          </a:bodyPr>
          <a:lstStyle/>
          <a:p>
            <a:pPr algn="just" eaLnBrk="0" latinLnBrk="0" hangingPunct="0">
              <a:lnSpc>
                <a:spcPct val="90000"/>
              </a:lnSpc>
            </a:pPr>
            <a:r>
              <a:rPr lang="fr-FR" altLang="fr-FR" sz="2400" b="1" i="1" u="sng" dirty="0">
                <a:latin typeface="Times New Roman" panose="02020603050405020304" pitchFamily="18" charset="0"/>
                <a:cs typeface="Times New Roman" panose="02020603050405020304" pitchFamily="18" charset="0"/>
              </a:rPr>
              <a:t>Première étape</a:t>
            </a:r>
            <a:r>
              <a:rPr lang="fr-FR" altLang="fr-FR" sz="2400" i="1" dirty="0">
                <a:latin typeface="Times New Roman" panose="02020603050405020304" pitchFamily="18" charset="0"/>
                <a:cs typeface="Times New Roman" panose="02020603050405020304" pitchFamily="18" charset="0"/>
              </a:rPr>
              <a:t>:     transformation du monoxyde d'azote (NO)</a:t>
            </a:r>
            <a:r>
              <a:rPr lang="fr-FR" altLang="fr-FR" sz="2400" dirty="0">
                <a:latin typeface="Times New Roman" panose="02020603050405020304" pitchFamily="18" charset="0"/>
                <a:cs typeface="Times New Roman" panose="02020603050405020304" pitchFamily="18" charset="0"/>
              </a:rPr>
              <a:t> </a:t>
            </a:r>
          </a:p>
          <a:p>
            <a:pPr algn="just" eaLnBrk="0" latinLnBrk="0" hangingPunct="0">
              <a:lnSpc>
                <a:spcPct val="90000"/>
              </a:lnSpc>
              <a:buFontTx/>
              <a:buNone/>
            </a:pPr>
            <a:endParaRPr lang="fr-FR" altLang="fr-FR" sz="1300" dirty="0">
              <a:latin typeface="Times New Roman" panose="02020603050405020304" pitchFamily="18" charset="0"/>
              <a:cs typeface="Times New Roman" panose="02020603050405020304" pitchFamily="18" charset="0"/>
            </a:endParaRPr>
          </a:p>
          <a:p>
            <a:pPr algn="ctr" eaLnBrk="0" latinLnBrk="0" hangingPunct="0">
              <a:lnSpc>
                <a:spcPct val="90000"/>
              </a:lnSpc>
              <a:buFontTx/>
              <a:buNone/>
            </a:pPr>
            <a:r>
              <a:rPr lang="fr-FR" altLang="fr-FR" sz="2400" dirty="0">
                <a:latin typeface="Times New Roman" panose="02020603050405020304" pitchFamily="18" charset="0"/>
                <a:cs typeface="Times New Roman" panose="02020603050405020304" pitchFamily="18" charset="0"/>
              </a:rPr>
              <a:t>[NO + 1/2 O2 ---&gt; NO2] </a:t>
            </a:r>
          </a:p>
          <a:p>
            <a:pPr algn="just" eaLnBrk="0" latinLnBrk="0" hangingPunct="0">
              <a:lnSpc>
                <a:spcPct val="90000"/>
              </a:lnSpc>
            </a:pPr>
            <a:r>
              <a:rPr lang="fr-FR" altLang="fr-FR" sz="2400" b="1" i="1" dirty="0">
                <a:latin typeface="Times New Roman" panose="02020603050405020304" pitchFamily="18" charset="0"/>
                <a:cs typeface="Times New Roman" panose="02020603050405020304" pitchFamily="18" charset="0"/>
              </a:rPr>
              <a:t>  </a:t>
            </a:r>
          </a:p>
          <a:p>
            <a:pPr algn="just" eaLnBrk="0" latinLnBrk="0" hangingPunct="0">
              <a:lnSpc>
                <a:spcPct val="90000"/>
              </a:lnSpc>
            </a:pPr>
            <a:r>
              <a:rPr lang="fr-FR" altLang="fr-FR" sz="2400" b="1" i="1" u="sng" dirty="0">
                <a:latin typeface="Times New Roman" panose="02020603050405020304" pitchFamily="18" charset="0"/>
                <a:cs typeface="Times New Roman" panose="02020603050405020304" pitchFamily="18" charset="0"/>
              </a:rPr>
              <a:t>Deuxième étape</a:t>
            </a:r>
            <a:r>
              <a:rPr lang="fr-FR" altLang="fr-FR" sz="2400" i="1" dirty="0">
                <a:latin typeface="Times New Roman" panose="02020603050405020304" pitchFamily="18" charset="0"/>
                <a:cs typeface="Times New Roman" panose="02020603050405020304" pitchFamily="18" charset="0"/>
              </a:rPr>
              <a:t>:   transformation du dioxyde d'azote</a:t>
            </a:r>
            <a:r>
              <a:rPr lang="fr-FR" altLang="fr-FR" sz="2400" dirty="0">
                <a:latin typeface="Times New Roman" panose="02020603050405020304" pitchFamily="18" charset="0"/>
                <a:cs typeface="Times New Roman" panose="02020603050405020304" pitchFamily="18" charset="0"/>
              </a:rPr>
              <a:t> </a:t>
            </a:r>
          </a:p>
          <a:p>
            <a:pPr algn="just" eaLnBrk="0" latinLnBrk="0" hangingPunct="0">
              <a:lnSpc>
                <a:spcPct val="90000"/>
              </a:lnSpc>
              <a:buFontTx/>
              <a:buNone/>
            </a:pPr>
            <a:r>
              <a:rPr lang="fr-FR" altLang="fr-FR" sz="2400" dirty="0">
                <a:latin typeface="Times New Roman" panose="02020603050405020304" pitchFamily="18" charset="0"/>
                <a:cs typeface="Times New Roman" panose="02020603050405020304" pitchFamily="18" charset="0"/>
              </a:rPr>
              <a:t>    				</a:t>
            </a:r>
          </a:p>
          <a:p>
            <a:pPr algn="ctr" eaLnBrk="0" latinLnBrk="0" hangingPunct="0">
              <a:lnSpc>
                <a:spcPct val="90000"/>
              </a:lnSpc>
              <a:buFontTx/>
              <a:buNone/>
            </a:pPr>
            <a:r>
              <a:rPr lang="fr-FR" altLang="fr-FR" sz="2400" dirty="0">
                <a:latin typeface="Times New Roman" panose="02020603050405020304" pitchFamily="18" charset="0"/>
                <a:cs typeface="Times New Roman" panose="02020603050405020304" pitchFamily="18" charset="0"/>
              </a:rPr>
              <a:t>[3NO2 + H2O ---&gt; 2HNO3 + NO].</a:t>
            </a:r>
          </a:p>
          <a:p>
            <a:pPr algn="just" eaLnBrk="0" latinLnBrk="0" hangingPunct="0">
              <a:lnSpc>
                <a:spcPct val="90000"/>
              </a:lnSpc>
            </a:pPr>
            <a:r>
              <a:rPr lang="fr-FR" altLang="fr-FR" sz="2400" i="1" dirty="0">
                <a:latin typeface="Times New Roman" panose="02020603050405020304" pitchFamily="18" charset="0"/>
                <a:cs typeface="Times New Roman" panose="02020603050405020304" pitchFamily="18" charset="0"/>
              </a:rPr>
              <a:t> </a:t>
            </a:r>
          </a:p>
          <a:p>
            <a:pPr algn="just" eaLnBrk="0" latinLnBrk="0" hangingPunct="0">
              <a:lnSpc>
                <a:spcPct val="90000"/>
              </a:lnSpc>
            </a:pPr>
            <a:r>
              <a:rPr lang="fr-FR" altLang="fr-FR" sz="2400" b="1" i="1" u="sng" dirty="0">
                <a:latin typeface="Times New Roman" panose="02020603050405020304" pitchFamily="18" charset="0"/>
                <a:cs typeface="Times New Roman" panose="02020603050405020304" pitchFamily="18" charset="0"/>
              </a:rPr>
              <a:t>Troisième étape</a:t>
            </a:r>
            <a:r>
              <a:rPr lang="fr-FR" altLang="fr-FR" sz="2400" i="1" dirty="0">
                <a:latin typeface="Times New Roman" panose="02020603050405020304" pitchFamily="18" charset="0"/>
                <a:cs typeface="Times New Roman" panose="02020603050405020304" pitchFamily="18" charset="0"/>
              </a:rPr>
              <a:t>:   mise en solution de l'acide nitrique</a:t>
            </a:r>
            <a:r>
              <a:rPr lang="fr-FR" altLang="fr-FR" sz="2400" dirty="0">
                <a:latin typeface="Times New Roman" panose="02020603050405020304" pitchFamily="18" charset="0"/>
                <a:cs typeface="Times New Roman" panose="02020603050405020304" pitchFamily="18" charset="0"/>
              </a:rPr>
              <a:t> </a:t>
            </a:r>
          </a:p>
          <a:p>
            <a:pPr algn="just" eaLnBrk="0" latinLnBrk="0" hangingPunct="0">
              <a:lnSpc>
                <a:spcPct val="90000"/>
              </a:lnSpc>
              <a:buFontTx/>
              <a:buNone/>
            </a:pPr>
            <a:r>
              <a:rPr lang="fr-FR" altLang="fr-FR" sz="2400" dirty="0">
                <a:latin typeface="Times New Roman" panose="02020603050405020304" pitchFamily="18" charset="0"/>
                <a:cs typeface="Times New Roman" panose="02020603050405020304" pitchFamily="18" charset="0"/>
              </a:rPr>
              <a:t>  </a:t>
            </a:r>
          </a:p>
          <a:p>
            <a:pPr marL="0" indent="69850" algn="just" eaLnBrk="0" latinLnBrk="0" hangingPunct="0">
              <a:lnSpc>
                <a:spcPct val="90000"/>
              </a:lnSpc>
              <a:buFontTx/>
              <a:buNone/>
            </a:pPr>
            <a:r>
              <a:rPr lang="fr-FR" altLang="fr-FR" sz="2400" dirty="0">
                <a:latin typeface="Times New Roman" panose="02020603050405020304" pitchFamily="18" charset="0"/>
                <a:cs typeface="Times New Roman" panose="02020603050405020304" pitchFamily="18" charset="0"/>
              </a:rPr>
              <a:t>    Dans l'eau, cet acide (mis en solution) forme des ions hydrogène responsables de l'acidité des pluies, et des ions nitrates.</a:t>
            </a:r>
          </a:p>
          <a:p>
            <a:pPr marL="0" indent="69850" algn="just" eaLnBrk="0" latinLnBrk="0" hangingPunct="0">
              <a:lnSpc>
                <a:spcPct val="90000"/>
              </a:lnSpc>
              <a:buFontTx/>
              <a:buNone/>
            </a:pPr>
            <a:endParaRPr lang="fr-FR" altLang="fr-FR" sz="2400" dirty="0">
              <a:latin typeface="Times New Roman" panose="02020603050405020304" pitchFamily="18" charset="0"/>
              <a:cs typeface="Times New Roman" panose="02020603050405020304" pitchFamily="18" charset="0"/>
            </a:endParaRPr>
          </a:p>
          <a:p>
            <a:pPr algn="ctr" eaLnBrk="0" latinLnBrk="0" hangingPunct="0">
              <a:lnSpc>
                <a:spcPct val="90000"/>
              </a:lnSpc>
              <a:buFontTx/>
              <a:buNone/>
            </a:pPr>
            <a:r>
              <a:rPr lang="fr-FR" altLang="fr-FR" sz="2400" dirty="0">
                <a:latin typeface="Times New Roman" panose="02020603050405020304" pitchFamily="18" charset="0"/>
                <a:cs typeface="Times New Roman" panose="02020603050405020304" pitchFamily="18" charset="0"/>
              </a:rPr>
              <a:t>[Acide nitrique (en solution) ---&gt; H+ + NO3-]</a:t>
            </a:r>
          </a:p>
          <a:p>
            <a:pPr algn="just" eaLnBrk="0" latinLnBrk="0" hangingPunct="0"/>
            <a:endParaRPr lang="fr-FR" dirty="0">
              <a:latin typeface="Times New Roman" panose="020206030504050203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4136ABF0-8FC3-63A4-FFB3-83AD8E5F2C6B}"/>
              </a:ext>
            </a:extLst>
          </p:cNvPr>
          <p:cNvSpPr txBox="1">
            <a:spLocks/>
          </p:cNvSpPr>
          <p:nvPr/>
        </p:nvSpPr>
        <p:spPr>
          <a:xfrm>
            <a:off x="962978" y="292804"/>
            <a:ext cx="9190515" cy="798567"/>
          </a:xfrm>
          <a:prstGeom prst="rect">
            <a:avLst/>
          </a:prstGeom>
        </p:spPr>
        <p:txBody>
          <a:bodyPr vert="horz" lIns="99569" tIns="49785" rIns="99569" bIns="49785" rtlCol="0" anchor="ctr">
            <a:normAutofit fontScale="97500"/>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pPr algn="just" eaLnBrk="0" latinLnBrk="0" hangingPunct="0"/>
            <a:r>
              <a:rPr lang="fr-MA" altLang="en-US" sz="3600" dirty="0">
                <a:solidFill>
                  <a:schemeClr val="bg1"/>
                </a:solidFill>
                <a:latin typeface="Times New Roman" panose="02020603050405020304" pitchFamily="18" charset="0"/>
                <a:cs typeface="Times New Roman" panose="02020603050405020304" pitchFamily="18" charset="0"/>
              </a:rPr>
              <a:t>3- Comment se développe les pluies acides :</a:t>
            </a:r>
          </a:p>
        </p:txBody>
      </p:sp>
    </p:spTree>
    <p:extLst>
      <p:ext uri="{BB962C8B-B14F-4D97-AF65-F5344CB8AC3E}">
        <p14:creationId xmlns:p14="http://schemas.microsoft.com/office/powerpoint/2010/main" val="35233569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7C9F0E37-DF5D-FCC3-21EE-070E025816BA}"/>
              </a:ext>
            </a:extLst>
          </p:cNvPr>
          <p:cNvPicPr>
            <a:picLocks noChangeAspect="1"/>
          </p:cNvPicPr>
          <p:nvPr/>
        </p:nvPicPr>
        <p:blipFill rotWithShape="1">
          <a:blip r:embed="rId2"/>
          <a:srcRect l="3911" t="16812" r="52494" b="28255"/>
          <a:stretch/>
        </p:blipFill>
        <p:spPr>
          <a:xfrm>
            <a:off x="6830291" y="4275798"/>
            <a:ext cx="4447310" cy="19414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p:txBody>
          <a:bodyPr>
            <a:normAutofit fontScale="90000"/>
          </a:bodyPr>
          <a:lstStyle/>
          <a:p>
            <a:pPr algn="ctr" eaLnBrk="0" latinLnBrk="0" hangingPunct="0"/>
            <a:r>
              <a:rPr lang="fr-FR" dirty="0"/>
              <a:t>Impacts de la pollution atmosphérique sur les écosystèmes continentaux</a:t>
            </a:r>
          </a:p>
        </p:txBody>
      </p:sp>
      <p:sp>
        <p:nvSpPr>
          <p:cNvPr id="8" name="ZoneTexte 7">
            <a:extLst>
              <a:ext uri="{FF2B5EF4-FFF2-40B4-BE49-F238E27FC236}">
                <a16:creationId xmlns:a16="http://schemas.microsoft.com/office/drawing/2014/main" id="{BD3D71CA-E03D-46EB-E5CF-A84828E87182}"/>
              </a:ext>
            </a:extLst>
          </p:cNvPr>
          <p:cNvSpPr txBox="1"/>
          <p:nvPr/>
        </p:nvSpPr>
        <p:spPr>
          <a:xfrm>
            <a:off x="609601" y="1753329"/>
            <a:ext cx="10972800" cy="1829090"/>
          </a:xfrm>
          <a:prstGeom prst="rect">
            <a:avLst/>
          </a:prstGeom>
          <a:noFill/>
        </p:spPr>
        <p:txBody>
          <a:bodyPr wrap="square">
            <a:spAutoFit/>
          </a:bodyPr>
          <a:lstStyle/>
          <a:p>
            <a:pPr marL="457200" lvl="0" indent="-457200" rtl="0">
              <a:lnSpc>
                <a:spcPct val="107000"/>
              </a:lnSpc>
              <a:spcAft>
                <a:spcPts val="800"/>
              </a:spcAft>
              <a:buFont typeface="+mj-lt"/>
              <a:buAutoNum type="arabicPeriod" startAt="4"/>
            </a:pPr>
            <a:r>
              <a:rPr lang="fr-FR" sz="2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Impacts sur les écosystèmes </a:t>
            </a:r>
            <a:r>
              <a:rPr lang="fr-FR" sz="2400" b="1" dirty="0">
                <a:solidFill>
                  <a:srgbClr val="FF0000"/>
                </a:solidFill>
                <a:latin typeface="Times New Roman" panose="02020603050405020304" pitchFamily="18" charset="0"/>
                <a:ea typeface="Calibri" panose="020F0502020204030204" pitchFamily="34" charset="0"/>
                <a:cs typeface="Arial" panose="020B0604020202020204" pitchFamily="34" charset="0"/>
              </a:rPr>
              <a:t>d</a:t>
            </a:r>
            <a:r>
              <a:rPr lang="fr-FR" sz="2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es milieux humides:</a:t>
            </a:r>
          </a:p>
          <a:p>
            <a:pPr lvl="0" rtl="0">
              <a:lnSpc>
                <a:spcPct val="107000"/>
              </a:lnSpc>
              <a:spcAft>
                <a:spcPts val="800"/>
              </a:spcAft>
            </a:pPr>
            <a:endParaRPr lang="fr-FR" sz="1000" dirty="0">
              <a:latin typeface="Times New Roman" panose="02020603050405020304" pitchFamily="18" charset="0"/>
              <a:cs typeface="Arial" panose="020B0604020202020204" pitchFamily="34" charset="0"/>
            </a:endParaRPr>
          </a:p>
          <a:p>
            <a:pPr lvl="0" indent="449580" algn="just" eaLnBrk="0" latinLnBrk="0" hangingPunct="0">
              <a:lnSpc>
                <a:spcPct val="107000"/>
              </a:lnSpc>
              <a:spcAft>
                <a:spcPts val="800"/>
              </a:spcAft>
            </a:pPr>
            <a:r>
              <a:rPr lang="fr-FR" dirty="0">
                <a:latin typeface="Times New Roman" panose="02020603050405020304" pitchFamily="18" charset="0"/>
                <a:cs typeface="Arial" panose="020B0604020202020204" pitchFamily="34" charset="0"/>
              </a:rPr>
              <a:t>Ces milieux humides tels que les</a:t>
            </a:r>
            <a:r>
              <a:rPr lang="fr-FR" sz="1800" dirty="0">
                <a:effectLst/>
                <a:latin typeface="Times New Roman" panose="02020603050405020304" pitchFamily="18" charset="0"/>
                <a:ea typeface="Calibri" panose="020F0502020204030204" pitchFamily="34" charset="0"/>
              </a:rPr>
              <a:t> tourbières</a:t>
            </a:r>
            <a:r>
              <a:rPr lang="fr-FR" dirty="0">
                <a:latin typeface="Times New Roman" panose="02020603050405020304" pitchFamily="18" charset="0"/>
                <a:cs typeface="Arial" panose="020B0604020202020204" pitchFamily="34" charset="0"/>
              </a:rPr>
              <a:t> sont parmi les plus sensibles aux perturbations causées par </a:t>
            </a:r>
            <a:r>
              <a:rPr lang="fr-FR" b="1" dirty="0">
                <a:latin typeface="Times New Roman" panose="02020603050405020304" pitchFamily="18" charset="0"/>
                <a:cs typeface="Arial" panose="020B0604020202020204" pitchFamily="34" charset="0"/>
              </a:rPr>
              <a:t>les dépôts atmosphériques d'azote </a:t>
            </a:r>
            <a:r>
              <a:rPr lang="fr-FR" dirty="0">
                <a:latin typeface="Times New Roman" panose="02020603050405020304" pitchFamily="18" charset="0"/>
                <a:cs typeface="Arial" panose="020B0604020202020204" pitchFamily="34" charset="0"/>
              </a:rPr>
              <a:t>qui peuvent entraîner une eutrophisation néfaste pour la biodiversité. </a:t>
            </a:r>
          </a:p>
          <a:p>
            <a:pPr lvl="0" indent="449580" algn="just" eaLnBrk="0" latinLnBrk="0" hangingPunct="0">
              <a:lnSpc>
                <a:spcPct val="107000"/>
              </a:lnSpc>
              <a:spcAft>
                <a:spcPts val="800"/>
              </a:spcAft>
            </a:pPr>
            <a:r>
              <a:rPr lang="fr-FR" dirty="0">
                <a:latin typeface="Times New Roman" panose="02020603050405020304" pitchFamily="18" charset="0"/>
                <a:cs typeface="Arial" panose="020B0604020202020204" pitchFamily="34" charset="0"/>
              </a:rPr>
              <a:t>Ainsi ces dépôts sont associés à un déclin des espèces typiques comme la Drosera.</a:t>
            </a:r>
          </a:p>
        </p:txBody>
      </p:sp>
      <p:graphicFrame>
        <p:nvGraphicFramePr>
          <p:cNvPr id="9" name="Diagramme 8">
            <a:extLst>
              <a:ext uri="{FF2B5EF4-FFF2-40B4-BE49-F238E27FC236}">
                <a16:creationId xmlns:a16="http://schemas.microsoft.com/office/drawing/2014/main" id="{85978281-9E56-F67D-E79B-7C08BFD194F2}"/>
              </a:ext>
            </a:extLst>
          </p:cNvPr>
          <p:cNvGraphicFramePr/>
          <p:nvPr>
            <p:extLst>
              <p:ext uri="{D42A27DB-BD31-4B8C-83A1-F6EECF244321}">
                <p14:modId xmlns:p14="http://schemas.microsoft.com/office/powerpoint/2010/main" val="173845159"/>
              </p:ext>
            </p:extLst>
          </p:nvPr>
        </p:nvGraphicFramePr>
        <p:xfrm>
          <a:off x="1958466" y="3804112"/>
          <a:ext cx="3597207" cy="254518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3863314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76769875-41E6-E928-42EC-1B54E7157BA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4304479"/>
            <a:ext cx="12192000" cy="2553519"/>
          </a:xfrm>
          <a:prstGeom prst="rect">
            <a:avLst/>
          </a:prstGeom>
        </p:spPr>
      </p:pic>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a:xfrm>
            <a:off x="609601" y="261382"/>
            <a:ext cx="10972800" cy="699910"/>
          </a:xfrm>
        </p:spPr>
        <p:txBody>
          <a:bodyPr>
            <a:normAutofit fontScale="90000"/>
          </a:bodyPr>
          <a:lstStyle/>
          <a:p>
            <a:pPr algn="ctr" eaLnBrk="0" latinLnBrk="0" hangingPunct="0"/>
            <a:r>
              <a:rPr lang="fr-FR" dirty="0"/>
              <a:t>Impacts de la pollution atmosphérique sur les écosystèmes aquatiques</a:t>
            </a:r>
          </a:p>
        </p:txBody>
      </p:sp>
      <p:sp>
        <p:nvSpPr>
          <p:cNvPr id="8" name="ZoneTexte 7">
            <a:extLst>
              <a:ext uri="{FF2B5EF4-FFF2-40B4-BE49-F238E27FC236}">
                <a16:creationId xmlns:a16="http://schemas.microsoft.com/office/drawing/2014/main" id="{BD3D71CA-E03D-46EB-E5CF-A84828E87182}"/>
              </a:ext>
            </a:extLst>
          </p:cNvPr>
          <p:cNvSpPr txBox="1"/>
          <p:nvPr/>
        </p:nvSpPr>
        <p:spPr>
          <a:xfrm>
            <a:off x="609601" y="1935353"/>
            <a:ext cx="10972800" cy="2590261"/>
          </a:xfrm>
          <a:prstGeom prst="rect">
            <a:avLst/>
          </a:prstGeom>
          <a:noFill/>
        </p:spPr>
        <p:txBody>
          <a:bodyPr wrap="square">
            <a:spAutoFit/>
          </a:bodyPr>
          <a:lstStyle/>
          <a:p>
            <a:pPr marL="457200" lvl="0" indent="-457200" rtl="0" eaLnBrk="0" latinLnBrk="0" hangingPunct="0">
              <a:lnSpc>
                <a:spcPct val="107000"/>
              </a:lnSpc>
              <a:spcAft>
                <a:spcPts val="800"/>
              </a:spcAft>
              <a:buAutoNum type="arabicPeriod"/>
            </a:pPr>
            <a:r>
              <a:rPr lang="fr-FR" sz="2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L'acidification des lacs et cours d’eau</a:t>
            </a:r>
          </a:p>
          <a:p>
            <a:pPr indent="449580" algn="ctr" eaLnBrk="0" latinLnBrk="0" hangingPunct="0">
              <a:lnSpc>
                <a:spcPct val="107000"/>
              </a:lnSpc>
              <a:spcAft>
                <a:spcPts val="800"/>
              </a:spcAft>
            </a:pPr>
            <a:endParaRPr lang="fr-FR" sz="1400" b="1" dirty="0">
              <a:latin typeface="Times New Roman" panose="02020603050405020304" pitchFamily="18" charset="0"/>
              <a:cs typeface="Arial" panose="020B0604020202020204" pitchFamily="34" charset="0"/>
            </a:endParaRPr>
          </a:p>
          <a:p>
            <a:pPr indent="449580" algn="ctr" eaLnBrk="0" latinLnBrk="0" hangingPunct="0">
              <a:lnSpc>
                <a:spcPct val="107000"/>
              </a:lnSpc>
              <a:spcAft>
                <a:spcPts val="800"/>
              </a:spcAft>
            </a:pPr>
            <a:r>
              <a:rPr lang="fr-FR" b="1" dirty="0">
                <a:latin typeface="Times New Roman" panose="02020603050405020304" pitchFamily="18" charset="0"/>
                <a:cs typeface="Arial" panose="020B0604020202020204" pitchFamily="34" charset="0"/>
              </a:rPr>
              <a:t>Lors du lessivage des sols acidifiés par les eaux de pluie acide, les ions Al3+ susceptibles de s'y trouver sont lixiviés et peuvent alors rejoindre les plans d'eau environnants par ruissellement. </a:t>
            </a:r>
          </a:p>
          <a:p>
            <a:pPr marL="285750" indent="-285750" algn="just" eaLnBrk="0" latinLnBrk="0" hangingPunct="0">
              <a:lnSpc>
                <a:spcPct val="107000"/>
              </a:lnSpc>
              <a:spcAft>
                <a:spcPts val="800"/>
              </a:spcAft>
              <a:buFont typeface="Wingdings" panose="05000000000000000000" pitchFamily="2" charset="2"/>
              <a:buChar char="ü"/>
            </a:pPr>
            <a:r>
              <a:rPr lang="fr-FR" dirty="0">
                <a:latin typeface="Times New Roman" panose="02020603050405020304" pitchFamily="18" charset="0"/>
                <a:cs typeface="Arial" panose="020B0604020202020204" pitchFamily="34" charset="0"/>
              </a:rPr>
              <a:t>Une fois dans l'eau, l'Al3+ menace les animaux à respiration branchiale (comme les poissons) par l'interruption des échanges de gaz et d'ions par ces surfaces respiratoires,</a:t>
            </a:r>
          </a:p>
          <a:p>
            <a:pPr marL="285750" indent="-285750" algn="just" eaLnBrk="0" latinLnBrk="0" hangingPunct="0">
              <a:lnSpc>
                <a:spcPct val="107000"/>
              </a:lnSpc>
              <a:spcAft>
                <a:spcPts val="800"/>
              </a:spcAft>
              <a:buFont typeface="Wingdings" panose="05000000000000000000" pitchFamily="2" charset="2"/>
              <a:buChar char="ü"/>
            </a:pPr>
            <a:r>
              <a:rPr lang="fr-FR" dirty="0">
                <a:latin typeface="Times New Roman" panose="02020603050405020304" pitchFamily="18" charset="0"/>
                <a:cs typeface="Arial" panose="020B0604020202020204" pitchFamily="34" charset="0"/>
              </a:rPr>
              <a:t>La réponse hormonale et comportementale de ces organismes est également perturbée.</a:t>
            </a:r>
          </a:p>
        </p:txBody>
      </p:sp>
    </p:spTree>
    <p:extLst>
      <p:ext uri="{BB962C8B-B14F-4D97-AF65-F5344CB8AC3E}">
        <p14:creationId xmlns:p14="http://schemas.microsoft.com/office/powerpoint/2010/main" val="67820724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a:xfrm>
            <a:off x="609601" y="261382"/>
            <a:ext cx="10972800" cy="699910"/>
          </a:xfrm>
        </p:spPr>
        <p:txBody>
          <a:bodyPr>
            <a:normAutofit fontScale="90000"/>
          </a:bodyPr>
          <a:lstStyle/>
          <a:p>
            <a:pPr algn="ctr" eaLnBrk="0" latinLnBrk="0" hangingPunct="0"/>
            <a:r>
              <a:rPr lang="fr-FR" dirty="0"/>
              <a:t>Impacts de la pollution atmosphérique sur les écosystèmes aquatiques</a:t>
            </a:r>
          </a:p>
        </p:txBody>
      </p:sp>
      <p:sp>
        <p:nvSpPr>
          <p:cNvPr id="8" name="ZoneTexte 7">
            <a:extLst>
              <a:ext uri="{FF2B5EF4-FFF2-40B4-BE49-F238E27FC236}">
                <a16:creationId xmlns:a16="http://schemas.microsoft.com/office/drawing/2014/main" id="{BD3D71CA-E03D-46EB-E5CF-A84828E87182}"/>
              </a:ext>
            </a:extLst>
          </p:cNvPr>
          <p:cNvSpPr txBox="1"/>
          <p:nvPr/>
        </p:nvSpPr>
        <p:spPr>
          <a:xfrm>
            <a:off x="773725" y="1741749"/>
            <a:ext cx="10972800" cy="2837252"/>
          </a:xfrm>
          <a:prstGeom prst="rect">
            <a:avLst/>
          </a:prstGeom>
          <a:noFill/>
        </p:spPr>
        <p:txBody>
          <a:bodyPr wrap="square">
            <a:spAutoFit/>
          </a:bodyPr>
          <a:lstStyle/>
          <a:p>
            <a:pPr marL="457200" lvl="0" indent="-457200" rtl="0" eaLnBrk="0" latinLnBrk="0" hangingPunct="0">
              <a:lnSpc>
                <a:spcPct val="107000"/>
              </a:lnSpc>
              <a:spcAft>
                <a:spcPts val="800"/>
              </a:spcAft>
              <a:buFont typeface="+mj-lt"/>
              <a:buAutoNum type="arabicPeriod" startAt="2"/>
            </a:pPr>
            <a:r>
              <a:rPr lang="fr-FR" sz="2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L'eutrophisation des estuaires due à l'azote</a:t>
            </a:r>
          </a:p>
          <a:p>
            <a:pPr indent="449580" algn="just" eaLnBrk="0" latinLnBrk="0" hangingPunct="0">
              <a:lnSpc>
                <a:spcPct val="107000"/>
              </a:lnSpc>
              <a:spcAft>
                <a:spcPts val="800"/>
              </a:spcAft>
            </a:pPr>
            <a:endParaRPr lang="fr-FR" sz="1050" dirty="0">
              <a:latin typeface="Times New Roman" panose="02020603050405020304" pitchFamily="18" charset="0"/>
              <a:cs typeface="Arial" panose="020B0604020202020204" pitchFamily="34" charset="0"/>
            </a:endParaRPr>
          </a:p>
          <a:p>
            <a:pPr indent="449580" algn="just" eaLnBrk="0" latinLnBrk="0" hangingPunct="0">
              <a:lnSpc>
                <a:spcPct val="107000"/>
              </a:lnSpc>
              <a:spcAft>
                <a:spcPts val="800"/>
              </a:spcAft>
            </a:pPr>
            <a:r>
              <a:rPr lang="fr-FR" dirty="0">
                <a:latin typeface="Times New Roman" panose="02020603050405020304" pitchFamily="18" charset="0"/>
                <a:cs typeface="Arial" panose="020B0604020202020204" pitchFamily="34" charset="0"/>
              </a:rPr>
              <a:t>La conséquence de ce processus est double : </a:t>
            </a:r>
          </a:p>
          <a:p>
            <a:pPr marL="285750" indent="-285750" algn="just" eaLnBrk="0" latinLnBrk="0" hangingPunct="0">
              <a:lnSpc>
                <a:spcPct val="107000"/>
              </a:lnSpc>
              <a:spcAft>
                <a:spcPts val="800"/>
              </a:spcAft>
              <a:buFont typeface="Wingdings" panose="05000000000000000000" pitchFamily="2" charset="2"/>
              <a:buChar char="ü"/>
            </a:pPr>
            <a:r>
              <a:rPr lang="fr-FR" dirty="0">
                <a:latin typeface="Times New Roman" panose="02020603050405020304" pitchFamily="18" charset="0"/>
                <a:cs typeface="Arial" panose="020B0604020202020204" pitchFamily="34" charset="0"/>
              </a:rPr>
              <a:t>La prolifération de végétaux très densément serrés à la surface de l'eau qui prive les organismes subaquatiques de lumière (ce qui entraîne la mort, donc la décomposition, de tous les végétaux subaquatiques). </a:t>
            </a:r>
          </a:p>
          <a:p>
            <a:pPr marL="285750" indent="-285750" algn="just" eaLnBrk="0" latinLnBrk="0" hangingPunct="0">
              <a:lnSpc>
                <a:spcPct val="107000"/>
              </a:lnSpc>
              <a:spcAft>
                <a:spcPts val="800"/>
              </a:spcAft>
              <a:buFont typeface="Wingdings" panose="05000000000000000000" pitchFamily="2" charset="2"/>
              <a:buChar char="ü"/>
            </a:pPr>
            <a:r>
              <a:rPr lang="fr-FR" dirty="0">
                <a:latin typeface="Times New Roman" panose="02020603050405020304" pitchFamily="18" charset="0"/>
                <a:cs typeface="Arial" panose="020B0604020202020204" pitchFamily="34" charset="0"/>
              </a:rPr>
              <a:t>Puis la décomposition des organismes végétaux entraîne une prolifération de microorganismes décomposeurs, dont la respiration prive peu à peu l'eau d'oxygène. Ceci prive totalement les animaux aquatiques de conditions de vie supportables : la plupart des poissons meurent s'ils restent dans ce milieu.</a:t>
            </a:r>
          </a:p>
        </p:txBody>
      </p:sp>
      <p:pic>
        <p:nvPicPr>
          <p:cNvPr id="2" name="Image 1">
            <a:extLst>
              <a:ext uri="{FF2B5EF4-FFF2-40B4-BE49-F238E27FC236}">
                <a16:creationId xmlns:a16="http://schemas.microsoft.com/office/drawing/2014/main" id="{DA38F495-E122-1840-8575-66007D70EB20}"/>
              </a:ext>
            </a:extLst>
          </p:cNvPr>
          <p:cNvPicPr>
            <a:picLocks noChangeAspect="1"/>
          </p:cNvPicPr>
          <p:nvPr/>
        </p:nvPicPr>
        <p:blipFill rotWithShape="1">
          <a:blip r:embed="rId2"/>
          <a:srcRect t="-1" b="42504"/>
          <a:stretch/>
        </p:blipFill>
        <p:spPr>
          <a:xfrm>
            <a:off x="609601" y="5030227"/>
            <a:ext cx="11136925" cy="1713473"/>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8179824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a:xfrm>
            <a:off x="609601" y="261382"/>
            <a:ext cx="10972800" cy="699910"/>
          </a:xfrm>
        </p:spPr>
        <p:txBody>
          <a:bodyPr>
            <a:normAutofit fontScale="90000"/>
          </a:bodyPr>
          <a:lstStyle/>
          <a:p>
            <a:pPr algn="ctr" eaLnBrk="0" latinLnBrk="0" hangingPunct="0"/>
            <a:r>
              <a:rPr lang="fr-FR" dirty="0"/>
              <a:t>L'eutrophisation des estuaires due à l'azote</a:t>
            </a:r>
          </a:p>
        </p:txBody>
      </p:sp>
      <p:sp>
        <p:nvSpPr>
          <p:cNvPr id="5" name="ZoneTexte 4">
            <a:extLst>
              <a:ext uri="{FF2B5EF4-FFF2-40B4-BE49-F238E27FC236}">
                <a16:creationId xmlns:a16="http://schemas.microsoft.com/office/drawing/2014/main" id="{624AA038-E07D-4E6E-B26F-A03176A75DC4}"/>
              </a:ext>
            </a:extLst>
          </p:cNvPr>
          <p:cNvSpPr txBox="1"/>
          <p:nvPr/>
        </p:nvSpPr>
        <p:spPr>
          <a:xfrm>
            <a:off x="817419" y="1403968"/>
            <a:ext cx="10764982" cy="603627"/>
          </a:xfrm>
          <a:prstGeom prst="rect">
            <a:avLst/>
          </a:prstGeom>
          <a:noFill/>
        </p:spPr>
        <p:txBody>
          <a:bodyPr wrap="square">
            <a:spAutoFit/>
          </a:bodyPr>
          <a:lstStyle/>
          <a:p>
            <a:pPr indent="449580" algn="just" eaLnBrk="0" latinLnBrk="0" hangingPunct="0">
              <a:lnSpc>
                <a:spcPct val="107000"/>
              </a:lnSpc>
              <a:spcAft>
                <a:spcPts val="800"/>
              </a:spcAft>
            </a:pPr>
            <a:r>
              <a:rPr lang="fr-FR" sz="1600" dirty="0">
                <a:effectLst/>
                <a:latin typeface="Times New Roman" panose="02020603050405020304" pitchFamily="18" charset="0"/>
                <a:ea typeface="Calibri" panose="020F0502020204030204" pitchFamily="34" charset="0"/>
                <a:cs typeface="Arial" panose="020B0604020202020204" pitchFamily="34" charset="0"/>
              </a:rPr>
              <a:t>En Europe, l'eutrophisation est en régression, après un pic à 79 % en 1990 : d'après les modèles de l'EEA (Agence européenne de l'environnement), la proportion des zones où l'eutrophisation dépasse les seuils critiques </a:t>
            </a:r>
            <a:r>
              <a:rPr lang="fr-FR" sz="1600" dirty="0">
                <a:latin typeface="Times New Roman" panose="02020603050405020304" pitchFamily="18" charset="0"/>
                <a:ea typeface="Calibri" panose="020F0502020204030204" pitchFamily="34" charset="0"/>
                <a:cs typeface="Arial" panose="020B0604020202020204" pitchFamily="34" charset="0"/>
              </a:rPr>
              <a:t>va</a:t>
            </a:r>
            <a:r>
              <a:rPr lang="fr-FR" sz="1500" dirty="0">
                <a:effectLst/>
                <a:latin typeface="Times New Roman" panose="02020603050405020304" pitchFamily="18" charset="0"/>
                <a:ea typeface="Calibri" panose="020F0502020204030204" pitchFamily="34" charset="0"/>
                <a:cs typeface="Arial" panose="020B0604020202020204" pitchFamily="34" charset="0"/>
              </a:rPr>
              <a:t> chuter à 53 % en 2030.</a:t>
            </a:r>
            <a:endParaRPr lang="fr-FR" sz="15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3" name="ZoneTexte 12">
            <a:extLst>
              <a:ext uri="{FF2B5EF4-FFF2-40B4-BE49-F238E27FC236}">
                <a16:creationId xmlns:a16="http://schemas.microsoft.com/office/drawing/2014/main" id="{D0FC89ED-3B3D-CA3B-5574-073A111764C1}"/>
              </a:ext>
            </a:extLst>
          </p:cNvPr>
          <p:cNvSpPr txBox="1"/>
          <p:nvPr/>
        </p:nvSpPr>
        <p:spPr>
          <a:xfrm>
            <a:off x="2168236" y="6343386"/>
            <a:ext cx="7855527" cy="369332"/>
          </a:xfrm>
          <a:prstGeom prst="rect">
            <a:avLst/>
          </a:prstGeom>
          <a:noFill/>
        </p:spPr>
        <p:txBody>
          <a:bodyPr wrap="square">
            <a:spAutoFit/>
          </a:bodyPr>
          <a:lstStyle/>
          <a:p>
            <a:pPr algn="ctr" eaLnBrk="0" latinLnBrk="0" hangingPunct="0"/>
            <a:r>
              <a:rPr lang="fr-FR" dirty="0">
                <a:latin typeface="Times New Roman" panose="02020603050405020304" pitchFamily="18" charset="0"/>
                <a:cs typeface="Arial" panose="020B0604020202020204" pitchFamily="34" charset="0"/>
              </a:rPr>
              <a:t>Unité : pourcentage surfacique d'écosystèmes dépassant les seuils critiques.</a:t>
            </a:r>
          </a:p>
        </p:txBody>
      </p:sp>
      <p:pic>
        <p:nvPicPr>
          <p:cNvPr id="33" name="Image 32">
            <a:extLst>
              <a:ext uri="{FF2B5EF4-FFF2-40B4-BE49-F238E27FC236}">
                <a16:creationId xmlns:a16="http://schemas.microsoft.com/office/drawing/2014/main" id="{CA5A0C8A-DD6C-B2BD-9586-A0543923C1BF}"/>
              </a:ext>
            </a:extLst>
          </p:cNvPr>
          <p:cNvPicPr>
            <a:picLocks noChangeAspect="1"/>
          </p:cNvPicPr>
          <p:nvPr/>
        </p:nvPicPr>
        <p:blipFill>
          <a:blip r:embed="rId2"/>
          <a:stretch>
            <a:fillRect/>
          </a:stretch>
        </p:blipFill>
        <p:spPr>
          <a:xfrm>
            <a:off x="720436" y="2161309"/>
            <a:ext cx="10972801" cy="401781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2727943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a:xfrm>
            <a:off x="609601" y="261382"/>
            <a:ext cx="10972800" cy="699910"/>
          </a:xfrm>
        </p:spPr>
        <p:txBody>
          <a:bodyPr>
            <a:normAutofit fontScale="90000"/>
          </a:bodyPr>
          <a:lstStyle/>
          <a:p>
            <a:pPr algn="ctr" eaLnBrk="0" latinLnBrk="0" hangingPunct="0"/>
            <a:r>
              <a:rPr lang="fr-FR" dirty="0"/>
              <a:t>Impacts de la pollution atmosphérique sur les écosystèmes aquatiques</a:t>
            </a:r>
          </a:p>
        </p:txBody>
      </p:sp>
      <p:sp>
        <p:nvSpPr>
          <p:cNvPr id="8" name="ZoneTexte 7">
            <a:extLst>
              <a:ext uri="{FF2B5EF4-FFF2-40B4-BE49-F238E27FC236}">
                <a16:creationId xmlns:a16="http://schemas.microsoft.com/office/drawing/2014/main" id="{BD3D71CA-E03D-46EB-E5CF-A84828E87182}"/>
              </a:ext>
            </a:extLst>
          </p:cNvPr>
          <p:cNvSpPr txBox="1"/>
          <p:nvPr/>
        </p:nvSpPr>
        <p:spPr>
          <a:xfrm>
            <a:off x="268033" y="1489829"/>
            <a:ext cx="10787893" cy="460895"/>
          </a:xfrm>
          <a:prstGeom prst="rect">
            <a:avLst/>
          </a:prstGeom>
          <a:noFill/>
        </p:spPr>
        <p:txBody>
          <a:bodyPr wrap="square">
            <a:spAutoFit/>
          </a:bodyPr>
          <a:lstStyle/>
          <a:p>
            <a:pPr marL="457200" lvl="0" indent="-457200" algn="just" rtl="0" eaLnBrk="0" latinLnBrk="0" hangingPunct="0">
              <a:lnSpc>
                <a:spcPct val="107000"/>
              </a:lnSpc>
              <a:spcAft>
                <a:spcPts val="800"/>
              </a:spcAft>
              <a:buFont typeface="+mj-lt"/>
              <a:buAutoNum type="arabicPeriod" startAt="3"/>
            </a:pPr>
            <a:r>
              <a:rPr lang="fr-FR" sz="2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La bioaccumulation de mercure dans les organismes aquatiques</a:t>
            </a:r>
          </a:p>
        </p:txBody>
      </p:sp>
      <p:pic>
        <p:nvPicPr>
          <p:cNvPr id="12" name="Image 11">
            <a:extLst>
              <a:ext uri="{FF2B5EF4-FFF2-40B4-BE49-F238E27FC236}">
                <a16:creationId xmlns:a16="http://schemas.microsoft.com/office/drawing/2014/main" id="{A33ECF3F-FE4E-E098-51E0-61E0A0EBE81F}"/>
              </a:ext>
            </a:extLst>
          </p:cNvPr>
          <p:cNvPicPr>
            <a:picLocks noChangeAspect="1"/>
          </p:cNvPicPr>
          <p:nvPr/>
        </p:nvPicPr>
        <p:blipFill>
          <a:blip r:embed="rId2"/>
          <a:stretch>
            <a:fillRect/>
          </a:stretch>
        </p:blipFill>
        <p:spPr>
          <a:xfrm>
            <a:off x="969818" y="2050472"/>
            <a:ext cx="10266218" cy="4241240"/>
          </a:xfrm>
          <a:prstGeom prst="rect">
            <a:avLst/>
          </a:prstGeom>
        </p:spPr>
      </p:pic>
      <p:sp>
        <p:nvSpPr>
          <p:cNvPr id="14" name="ZoneTexte 13">
            <a:extLst>
              <a:ext uri="{FF2B5EF4-FFF2-40B4-BE49-F238E27FC236}">
                <a16:creationId xmlns:a16="http://schemas.microsoft.com/office/drawing/2014/main" id="{48818DF8-8DF2-8DBB-8FD6-5CC6DCC11E13}"/>
              </a:ext>
            </a:extLst>
          </p:cNvPr>
          <p:cNvSpPr txBox="1"/>
          <p:nvPr/>
        </p:nvSpPr>
        <p:spPr>
          <a:xfrm>
            <a:off x="2854036" y="6291712"/>
            <a:ext cx="6483928" cy="410562"/>
          </a:xfrm>
          <a:prstGeom prst="rect">
            <a:avLst/>
          </a:prstGeom>
          <a:noFill/>
        </p:spPr>
        <p:txBody>
          <a:bodyPr wrap="square">
            <a:spAutoFit/>
          </a:bodyPr>
          <a:lstStyle/>
          <a:p>
            <a:pPr algn="ctr" eaLnBrk="0" latinLnBrk="0" hangingPunct="0">
              <a:lnSpc>
                <a:spcPct val="107000"/>
              </a:lnSpc>
              <a:spcAft>
                <a:spcPts val="800"/>
              </a:spcAft>
            </a:pPr>
            <a:r>
              <a:rPr lang="fr-FR" sz="1000" b="1" dirty="0">
                <a:latin typeface="Times New Roman" panose="02020603050405020304" pitchFamily="18" charset="0"/>
                <a:cs typeface="Arial" panose="020B0604020202020204" pitchFamily="34" charset="0"/>
              </a:rPr>
              <a:t>Concentration de mercure dans différentes espèces de poissons pêchés et pourcentage de dépassement des normes définies par l'EPA (triangles gris) et la FDA (ronds noirs) pour les différentes espèces de poissons.</a:t>
            </a:r>
          </a:p>
        </p:txBody>
      </p:sp>
    </p:spTree>
    <p:extLst>
      <p:ext uri="{BB962C8B-B14F-4D97-AF65-F5344CB8AC3E}">
        <p14:creationId xmlns:p14="http://schemas.microsoft.com/office/powerpoint/2010/main" val="17836024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a:xfrm>
            <a:off x="609601" y="261382"/>
            <a:ext cx="10972800" cy="699910"/>
          </a:xfrm>
        </p:spPr>
        <p:txBody>
          <a:bodyPr>
            <a:normAutofit fontScale="90000"/>
          </a:bodyPr>
          <a:lstStyle/>
          <a:p>
            <a:pPr algn="ctr" eaLnBrk="0" latinLnBrk="0" hangingPunct="0"/>
            <a:r>
              <a:rPr lang="fr-FR" dirty="0"/>
              <a:t>Impacts sur les relations plantes-insectes</a:t>
            </a:r>
          </a:p>
        </p:txBody>
      </p:sp>
      <p:sp>
        <p:nvSpPr>
          <p:cNvPr id="8" name="ZoneTexte 7">
            <a:extLst>
              <a:ext uri="{FF2B5EF4-FFF2-40B4-BE49-F238E27FC236}">
                <a16:creationId xmlns:a16="http://schemas.microsoft.com/office/drawing/2014/main" id="{BD3D71CA-E03D-46EB-E5CF-A84828E87182}"/>
              </a:ext>
            </a:extLst>
          </p:cNvPr>
          <p:cNvSpPr txBox="1"/>
          <p:nvPr/>
        </p:nvSpPr>
        <p:spPr>
          <a:xfrm>
            <a:off x="268032" y="1489829"/>
            <a:ext cx="11689505" cy="460895"/>
          </a:xfrm>
          <a:prstGeom prst="rect">
            <a:avLst/>
          </a:prstGeom>
          <a:noFill/>
        </p:spPr>
        <p:txBody>
          <a:bodyPr wrap="square">
            <a:spAutoFit/>
          </a:bodyPr>
          <a:lstStyle/>
          <a:p>
            <a:pPr marL="342900" lvl="0" indent="-342900" algn="just" rtl="0" eaLnBrk="0" latinLnBrk="0" hangingPunct="0">
              <a:lnSpc>
                <a:spcPct val="107000"/>
              </a:lnSpc>
              <a:spcAft>
                <a:spcPts val="800"/>
              </a:spcAft>
              <a:buFont typeface="Wingdings" panose="05000000000000000000" pitchFamily="2" charset="2"/>
              <a:buChar char="ü"/>
            </a:pPr>
            <a:r>
              <a:rPr lang="fr-FR" sz="24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Perturbations de la localisation et de la reconnaissance des plantes par les insectes</a:t>
            </a:r>
          </a:p>
        </p:txBody>
      </p:sp>
      <p:pic>
        <p:nvPicPr>
          <p:cNvPr id="2" name="Image 1">
            <a:extLst>
              <a:ext uri="{FF2B5EF4-FFF2-40B4-BE49-F238E27FC236}">
                <a16:creationId xmlns:a16="http://schemas.microsoft.com/office/drawing/2014/main" id="{6E1DB504-3183-26AD-632B-978714284D4D}"/>
              </a:ext>
            </a:extLst>
          </p:cNvPr>
          <p:cNvPicPr>
            <a:picLocks noChangeAspect="1"/>
          </p:cNvPicPr>
          <p:nvPr/>
        </p:nvPicPr>
        <p:blipFill>
          <a:blip r:embed="rId2"/>
          <a:stretch>
            <a:fillRect/>
          </a:stretch>
        </p:blipFill>
        <p:spPr>
          <a:xfrm>
            <a:off x="973015" y="2895467"/>
            <a:ext cx="7696736" cy="18012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ZoneTexte 4">
            <a:extLst>
              <a:ext uri="{FF2B5EF4-FFF2-40B4-BE49-F238E27FC236}">
                <a16:creationId xmlns:a16="http://schemas.microsoft.com/office/drawing/2014/main" id="{0B8DF27B-9FE8-A7AC-2455-C7DA7E7416E3}"/>
              </a:ext>
            </a:extLst>
          </p:cNvPr>
          <p:cNvSpPr txBox="1"/>
          <p:nvPr/>
        </p:nvSpPr>
        <p:spPr>
          <a:xfrm>
            <a:off x="609601" y="5031051"/>
            <a:ext cx="8423564" cy="1229439"/>
          </a:xfrm>
          <a:prstGeom prst="rect">
            <a:avLst/>
          </a:prstGeom>
          <a:noFill/>
        </p:spPr>
        <p:txBody>
          <a:bodyPr wrap="square">
            <a:spAutoFit/>
          </a:bodyPr>
          <a:lstStyle/>
          <a:p>
            <a:pPr indent="449580" algn="just" eaLnBrk="0" latinLnBrk="0" hangingPunct="0">
              <a:lnSpc>
                <a:spcPct val="107000"/>
              </a:lnSpc>
              <a:spcAft>
                <a:spcPts val="800"/>
              </a:spcAft>
            </a:pPr>
            <a:r>
              <a:rPr lang="fr-FR" sz="1400" dirty="0">
                <a:latin typeface="Times New Roman" panose="02020603050405020304" pitchFamily="18" charset="0"/>
                <a:cs typeface="Arial" panose="020B0604020202020204" pitchFamily="34" charset="0"/>
              </a:rPr>
              <a:t>En Angleterre, dans les régions industrielles, la forte pollution atmosphérique a entraîné au XIXe siècle la disparition des lichens et le noircissement des troncs de bouleaux. Ainsi, </a:t>
            </a:r>
            <a:r>
              <a:rPr lang="fr-FR" sz="1400" b="1" dirty="0">
                <a:latin typeface="Times New Roman" panose="02020603050405020304" pitchFamily="18" charset="0"/>
                <a:cs typeface="Arial" panose="020B0604020202020204" pitchFamily="34" charset="0"/>
              </a:rPr>
              <a:t>la phalène du bouleau </a:t>
            </a:r>
            <a:r>
              <a:rPr lang="fr-FR" sz="1400" dirty="0">
                <a:latin typeface="Times New Roman" panose="02020603050405020304" pitchFamily="18" charset="0"/>
                <a:cs typeface="Arial" panose="020B0604020202020204" pitchFamily="34" charset="0"/>
              </a:rPr>
              <a:t>habituellement</a:t>
            </a:r>
            <a:r>
              <a:rPr lang="fr-FR" sz="1400" b="1" dirty="0">
                <a:latin typeface="Times New Roman" panose="02020603050405020304" pitchFamily="18" charset="0"/>
                <a:cs typeface="Arial" panose="020B0604020202020204" pitchFamily="34" charset="0"/>
              </a:rPr>
              <a:t> </a:t>
            </a:r>
            <a:r>
              <a:rPr lang="fr-FR" sz="1400" dirty="0">
                <a:latin typeface="Times New Roman" panose="02020603050405020304" pitchFamily="18" charset="0"/>
                <a:cs typeface="Arial" panose="020B0604020202020204" pitchFamily="34" charset="0"/>
              </a:rPr>
              <a:t>blanche, se rencontrait majoritairement sous sa forme mutée plus sombre. Ce phénomène s’appelle </a:t>
            </a:r>
            <a:r>
              <a:rPr lang="fr-FR" sz="1400" b="1" dirty="0">
                <a:latin typeface="Times New Roman" panose="02020603050405020304" pitchFamily="18" charset="0"/>
                <a:cs typeface="Arial" panose="020B0604020202020204" pitchFamily="34" charset="0"/>
              </a:rPr>
              <a:t>adaptation des organismes à leur environnement : </a:t>
            </a:r>
            <a:r>
              <a:rPr lang="fr-FR" sz="1400" dirty="0">
                <a:latin typeface="Times New Roman" panose="02020603050405020304" pitchFamily="18" charset="0"/>
                <a:cs typeface="Arial" panose="020B0604020202020204" pitchFamily="34" charset="0"/>
              </a:rPr>
              <a:t>les papillons sombres, plus difficiles à repérer, étaient mieux protégés contre la prédation des oiseaux que les individus clairs.</a:t>
            </a:r>
          </a:p>
        </p:txBody>
      </p:sp>
      <p:sp>
        <p:nvSpPr>
          <p:cNvPr id="7" name="ZoneTexte 6">
            <a:extLst>
              <a:ext uri="{FF2B5EF4-FFF2-40B4-BE49-F238E27FC236}">
                <a16:creationId xmlns:a16="http://schemas.microsoft.com/office/drawing/2014/main" id="{E3612AF8-5A22-8E1B-4889-AEA37E74DDC2}"/>
              </a:ext>
            </a:extLst>
          </p:cNvPr>
          <p:cNvSpPr txBox="1"/>
          <p:nvPr/>
        </p:nvSpPr>
        <p:spPr>
          <a:xfrm>
            <a:off x="554180" y="2122340"/>
            <a:ext cx="11083636" cy="601511"/>
          </a:xfrm>
          <a:prstGeom prst="rect">
            <a:avLst/>
          </a:prstGeom>
          <a:noFill/>
        </p:spPr>
        <p:txBody>
          <a:bodyPr wrap="square">
            <a:spAutoFit/>
          </a:bodyPr>
          <a:lstStyle/>
          <a:p>
            <a:pPr indent="449580" algn="just" eaLnBrk="0" latinLnBrk="0" hangingPunct="0">
              <a:lnSpc>
                <a:spcPct val="107000"/>
              </a:lnSpc>
              <a:spcAft>
                <a:spcPts val="800"/>
              </a:spcAft>
            </a:pPr>
            <a:r>
              <a:rPr lang="fr-FR" sz="1600" dirty="0">
                <a:latin typeface="Times New Roman" panose="02020603050405020304" pitchFamily="18" charset="0"/>
                <a:cs typeface="Arial" panose="020B0604020202020204" pitchFamily="34" charset="0"/>
              </a:rPr>
              <a:t>La pollution atmosphérique entraîne souvent une modification de la couleur des végétaux, ce qui influence fortement la couleur des insectes associés.</a:t>
            </a:r>
          </a:p>
        </p:txBody>
      </p:sp>
      <p:pic>
        <p:nvPicPr>
          <p:cNvPr id="10" name="Image 9">
            <a:extLst>
              <a:ext uri="{FF2B5EF4-FFF2-40B4-BE49-F238E27FC236}">
                <a16:creationId xmlns:a16="http://schemas.microsoft.com/office/drawing/2014/main" id="{84735888-A804-C827-0E0C-530DDFC8CFB4}"/>
              </a:ext>
            </a:extLst>
          </p:cNvPr>
          <p:cNvPicPr>
            <a:picLocks noChangeAspect="1"/>
          </p:cNvPicPr>
          <p:nvPr/>
        </p:nvPicPr>
        <p:blipFill rotWithShape="1">
          <a:blip r:embed="rId3">
            <a:extLst>
              <a:ext uri="{28A0092B-C50C-407E-A947-70E740481C1C}">
                <a14:useLocalDpi xmlns:a14="http://schemas.microsoft.com/office/drawing/2010/main" val="0"/>
              </a:ext>
            </a:extLst>
          </a:blip>
          <a:srcRect b="3296"/>
          <a:stretch/>
        </p:blipFill>
        <p:spPr>
          <a:xfrm>
            <a:off x="9171709" y="2598732"/>
            <a:ext cx="2785828" cy="3997886"/>
          </a:xfrm>
          <a:prstGeom prst="rect">
            <a:avLst/>
          </a:prstGeom>
        </p:spPr>
      </p:pic>
    </p:spTree>
    <p:extLst>
      <p:ext uri="{BB962C8B-B14F-4D97-AF65-F5344CB8AC3E}">
        <p14:creationId xmlns:p14="http://schemas.microsoft.com/office/powerpoint/2010/main" val="40366260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53506EC2-4383-F496-C665-563468159EE7}"/>
              </a:ext>
            </a:extLst>
          </p:cNvPr>
          <p:cNvSpPr/>
          <p:nvPr/>
        </p:nvSpPr>
        <p:spPr>
          <a:xfrm>
            <a:off x="0" y="1311249"/>
            <a:ext cx="12192000" cy="5546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BD3D71CA-E03D-46EB-E5CF-A84828E87182}"/>
              </a:ext>
            </a:extLst>
          </p:cNvPr>
          <p:cNvSpPr txBox="1"/>
          <p:nvPr/>
        </p:nvSpPr>
        <p:spPr>
          <a:xfrm>
            <a:off x="1928813" y="1317185"/>
            <a:ext cx="7821613" cy="4349396"/>
          </a:xfrm>
          <a:prstGeom prst="rect">
            <a:avLst/>
          </a:prstGeom>
          <a:noFill/>
        </p:spPr>
        <p:txBody>
          <a:bodyPr wrap="square">
            <a:spAutoFit/>
          </a:bodyPr>
          <a:lstStyle/>
          <a:p>
            <a:pPr indent="449580" algn="just" eaLnBrk="0" latinLnBrk="0" hangingPunct="0">
              <a:lnSpc>
                <a:spcPct val="107000"/>
              </a:lnSpc>
              <a:spcAft>
                <a:spcPts val="800"/>
              </a:spcAft>
            </a:pPr>
            <a:endParaRPr lang="fr-FR" sz="4400" dirty="0">
              <a:latin typeface="Times New Roman" panose="02020603050405020304" pitchFamily="18" charset="0"/>
              <a:cs typeface="Arial" panose="020B0604020202020204" pitchFamily="34" charset="0"/>
            </a:endParaRPr>
          </a:p>
          <a:p>
            <a:pPr indent="449580" algn="just" eaLnBrk="0" latinLnBrk="0" hangingPunct="0">
              <a:lnSpc>
                <a:spcPct val="107000"/>
              </a:lnSpc>
              <a:spcAft>
                <a:spcPts val="800"/>
              </a:spcAft>
            </a:pPr>
            <a:endParaRPr lang="fr-FR" sz="2000" dirty="0">
              <a:latin typeface="Times New Roman" panose="02020603050405020304" pitchFamily="18" charset="0"/>
              <a:cs typeface="Arial" panose="020B0604020202020204" pitchFamily="34" charset="0"/>
            </a:endParaRPr>
          </a:p>
          <a:p>
            <a:pPr indent="449580" algn="just" eaLnBrk="0" latinLnBrk="0" hangingPunct="0">
              <a:lnSpc>
                <a:spcPct val="107000"/>
              </a:lnSpc>
              <a:spcAft>
                <a:spcPts val="800"/>
              </a:spcAft>
            </a:pPr>
            <a:endParaRPr lang="fr-FR" sz="2000" dirty="0">
              <a:latin typeface="Times New Roman" panose="02020603050405020304" pitchFamily="18" charset="0"/>
              <a:cs typeface="Arial" panose="020B0604020202020204" pitchFamily="34" charset="0"/>
            </a:endParaRPr>
          </a:p>
          <a:p>
            <a:pPr indent="449580" algn="just" eaLnBrk="0" latinLnBrk="0" hangingPunct="0">
              <a:lnSpc>
                <a:spcPct val="107000"/>
              </a:lnSpc>
              <a:spcAft>
                <a:spcPts val="800"/>
              </a:spcAft>
            </a:pPr>
            <a:endParaRPr lang="fr-FR" sz="2000" dirty="0">
              <a:latin typeface="Times New Roman" panose="02020603050405020304" pitchFamily="18" charset="0"/>
              <a:cs typeface="Arial" panose="020B0604020202020204" pitchFamily="34" charset="0"/>
            </a:endParaRPr>
          </a:p>
          <a:p>
            <a:pPr indent="449580" algn="just" eaLnBrk="0" latinLnBrk="0" hangingPunct="0">
              <a:lnSpc>
                <a:spcPct val="107000"/>
              </a:lnSpc>
              <a:spcAft>
                <a:spcPts val="800"/>
              </a:spcAft>
            </a:pPr>
            <a:endParaRPr lang="fr-FR" sz="2000" dirty="0">
              <a:latin typeface="Times New Roman" panose="02020603050405020304" pitchFamily="18" charset="0"/>
              <a:cs typeface="Arial" panose="020B0604020202020204" pitchFamily="34" charset="0"/>
            </a:endParaRPr>
          </a:p>
          <a:p>
            <a:pPr indent="449580" algn="just" eaLnBrk="0" latinLnBrk="0" hangingPunct="0">
              <a:lnSpc>
                <a:spcPct val="107000"/>
              </a:lnSpc>
              <a:spcAft>
                <a:spcPts val="800"/>
              </a:spcAft>
            </a:pPr>
            <a:endParaRPr lang="fr-FR" sz="2000" dirty="0">
              <a:latin typeface="Times New Roman" panose="02020603050405020304" pitchFamily="18" charset="0"/>
              <a:cs typeface="Arial" panose="020B0604020202020204" pitchFamily="34" charset="0"/>
            </a:endParaRPr>
          </a:p>
          <a:p>
            <a:pPr algn="ctr" eaLnBrk="0" latinLnBrk="0" hangingPunct="0">
              <a:lnSpc>
                <a:spcPct val="107000"/>
              </a:lnSpc>
              <a:spcAft>
                <a:spcPts val="800"/>
              </a:spcAft>
            </a:pPr>
            <a:r>
              <a:rPr lang="fr-FR" sz="2000" b="1" dirty="0">
                <a:latin typeface="Times New Roman" panose="02020603050405020304" pitchFamily="18" charset="0"/>
                <a:cs typeface="Arial" panose="020B0604020202020204" pitchFamily="34" charset="0"/>
              </a:rPr>
              <a:t>Lors de fortes chaleurs, elles émettent des composés organiques volatiles (COV), qui sont des gaz précurseurs de l’ozone. </a:t>
            </a:r>
            <a:endParaRPr lang="fr-FR" sz="1050" b="1" dirty="0">
              <a:solidFill>
                <a:srgbClr val="FF0000"/>
              </a:solidFill>
              <a:latin typeface="Times New Roman" panose="02020603050405020304" pitchFamily="18" charset="0"/>
              <a:cs typeface="Arial" panose="020B0604020202020204" pitchFamily="34" charset="0"/>
            </a:endParaRPr>
          </a:p>
          <a:p>
            <a:pPr algn="ctr" eaLnBrk="0" latinLnBrk="0" hangingPunct="0">
              <a:lnSpc>
                <a:spcPct val="107000"/>
              </a:lnSpc>
              <a:spcAft>
                <a:spcPts val="800"/>
              </a:spcAft>
            </a:pPr>
            <a:r>
              <a:rPr lang="fr-FR" sz="1600" b="1" dirty="0">
                <a:solidFill>
                  <a:srgbClr val="FF0000"/>
                </a:solidFill>
                <a:latin typeface="Times New Roman" panose="02020603050405020304" pitchFamily="18" charset="0"/>
                <a:cs typeface="Arial" panose="020B0604020202020204" pitchFamily="34" charset="0"/>
              </a:rPr>
              <a:t>Dans les villes des régions chaudes des USA, il est recommandé de ne pas planter certains arbres (pins, chênes, etc..) pour ne pas augmenter les niveaux d’ozone.</a:t>
            </a:r>
          </a:p>
        </p:txBody>
      </p:sp>
      <p:graphicFrame>
        <p:nvGraphicFramePr>
          <p:cNvPr id="6150" name="Diagramme 6149">
            <a:extLst>
              <a:ext uri="{FF2B5EF4-FFF2-40B4-BE49-F238E27FC236}">
                <a16:creationId xmlns:a16="http://schemas.microsoft.com/office/drawing/2014/main" id="{AF06F1D1-E7A3-E8A9-14E2-F3B8DF9EA99C}"/>
              </a:ext>
            </a:extLst>
          </p:cNvPr>
          <p:cNvGraphicFramePr/>
          <p:nvPr>
            <p:extLst>
              <p:ext uri="{D42A27DB-BD31-4B8C-83A1-F6EECF244321}">
                <p14:modId xmlns:p14="http://schemas.microsoft.com/office/powerpoint/2010/main" val="544194009"/>
              </p:ext>
            </p:extLst>
          </p:nvPr>
        </p:nvGraphicFramePr>
        <p:xfrm>
          <a:off x="1622426" y="691146"/>
          <a:ext cx="8128000" cy="41188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a:xfrm>
            <a:off x="609601" y="261382"/>
            <a:ext cx="10972800" cy="699910"/>
          </a:xfrm>
        </p:spPr>
        <p:txBody>
          <a:bodyPr>
            <a:normAutofit fontScale="90000"/>
          </a:bodyPr>
          <a:lstStyle/>
          <a:p>
            <a:pPr algn="ctr" eaLnBrk="0" latinLnBrk="0" hangingPunct="0"/>
            <a:r>
              <a:rPr lang="fr-FR" dirty="0"/>
              <a:t>Réponses physiologiques des plantes</a:t>
            </a:r>
          </a:p>
        </p:txBody>
      </p:sp>
      <p:pic>
        <p:nvPicPr>
          <p:cNvPr id="6149" name="Image 6148">
            <a:extLst>
              <a:ext uri="{FF2B5EF4-FFF2-40B4-BE49-F238E27FC236}">
                <a16:creationId xmlns:a16="http://schemas.microsoft.com/office/drawing/2014/main" id="{791F51B9-E924-73E9-7E36-A70776E530AC}"/>
              </a:ext>
            </a:extLst>
          </p:cNvPr>
          <p:cNvPicPr>
            <a:picLocks noChangeAspect="1"/>
          </p:cNvPicPr>
          <p:nvPr/>
        </p:nvPicPr>
        <p:blipFill rotWithShape="1">
          <a:blip r:embed="rId7"/>
          <a:srcRect l="24205" r="6780"/>
          <a:stretch/>
        </p:blipFill>
        <p:spPr>
          <a:xfrm>
            <a:off x="0" y="5960363"/>
            <a:ext cx="12192000" cy="897638"/>
          </a:xfrm>
          <a:prstGeom prst="rect">
            <a:avLst/>
          </a:prstGeom>
        </p:spPr>
      </p:pic>
      <p:pic>
        <p:nvPicPr>
          <p:cNvPr id="6157" name="Image 6156">
            <a:extLst>
              <a:ext uri="{FF2B5EF4-FFF2-40B4-BE49-F238E27FC236}">
                <a16:creationId xmlns:a16="http://schemas.microsoft.com/office/drawing/2014/main" id="{7110D0EC-5408-F73A-F702-D5FF72CB7D6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52014" y="2111671"/>
            <a:ext cx="2439986" cy="4484947"/>
          </a:xfrm>
          <a:prstGeom prst="rect">
            <a:avLst/>
          </a:prstGeom>
        </p:spPr>
      </p:pic>
      <p:pic>
        <p:nvPicPr>
          <p:cNvPr id="6159" name="Image 6158">
            <a:extLst>
              <a:ext uri="{FF2B5EF4-FFF2-40B4-BE49-F238E27FC236}">
                <a16:creationId xmlns:a16="http://schemas.microsoft.com/office/drawing/2014/main" id="{BF8F4BCE-ED38-A098-1C06-DF478458F97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0" y="2457450"/>
            <a:ext cx="2085975" cy="3871913"/>
          </a:xfrm>
          <a:prstGeom prst="rect">
            <a:avLst/>
          </a:prstGeom>
        </p:spPr>
      </p:pic>
    </p:spTree>
    <p:extLst>
      <p:ext uri="{BB962C8B-B14F-4D97-AF65-F5344CB8AC3E}">
        <p14:creationId xmlns:p14="http://schemas.microsoft.com/office/powerpoint/2010/main" val="1273462011"/>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53506EC2-4383-F496-C665-563468159EE7}"/>
              </a:ext>
            </a:extLst>
          </p:cNvPr>
          <p:cNvSpPr/>
          <p:nvPr/>
        </p:nvSpPr>
        <p:spPr>
          <a:xfrm>
            <a:off x="0" y="1311249"/>
            <a:ext cx="12192000" cy="5546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a:xfrm>
            <a:off x="609601" y="261382"/>
            <a:ext cx="10972800" cy="699910"/>
          </a:xfrm>
        </p:spPr>
        <p:txBody>
          <a:bodyPr>
            <a:normAutofit fontScale="90000"/>
          </a:bodyPr>
          <a:lstStyle/>
          <a:p>
            <a:pPr algn="ctr" eaLnBrk="0" latinLnBrk="0" hangingPunct="0"/>
            <a:r>
              <a:rPr lang="fr-FR" dirty="0"/>
              <a:t>Réponses physiologiques des plantes</a:t>
            </a:r>
          </a:p>
        </p:txBody>
      </p:sp>
      <p:pic>
        <p:nvPicPr>
          <p:cNvPr id="2" name="Image 1">
            <a:extLst>
              <a:ext uri="{FF2B5EF4-FFF2-40B4-BE49-F238E27FC236}">
                <a16:creationId xmlns:a16="http://schemas.microsoft.com/office/drawing/2014/main" id="{5E6FB9FF-1DD6-C5AE-FC30-396624E8A3E8}"/>
              </a:ext>
            </a:extLst>
          </p:cNvPr>
          <p:cNvPicPr>
            <a:picLocks noChangeAspect="1"/>
          </p:cNvPicPr>
          <p:nvPr/>
        </p:nvPicPr>
        <p:blipFill>
          <a:blip r:embed="rId2"/>
          <a:stretch>
            <a:fillRect/>
          </a:stretch>
        </p:blipFill>
        <p:spPr>
          <a:xfrm>
            <a:off x="609601" y="1940160"/>
            <a:ext cx="10972800" cy="4391367"/>
          </a:xfrm>
          <a:prstGeom prst="rect">
            <a:avLst/>
          </a:prstGeom>
        </p:spPr>
      </p:pic>
      <p:sp>
        <p:nvSpPr>
          <p:cNvPr id="5" name="ZoneTexte 4">
            <a:extLst>
              <a:ext uri="{FF2B5EF4-FFF2-40B4-BE49-F238E27FC236}">
                <a16:creationId xmlns:a16="http://schemas.microsoft.com/office/drawing/2014/main" id="{30BFE655-5B7B-D518-B7B9-B03C437523FD}"/>
              </a:ext>
            </a:extLst>
          </p:cNvPr>
          <p:cNvSpPr txBox="1"/>
          <p:nvPr/>
        </p:nvSpPr>
        <p:spPr>
          <a:xfrm>
            <a:off x="957029" y="1311249"/>
            <a:ext cx="6096000" cy="530594"/>
          </a:xfrm>
          <a:prstGeom prst="rect">
            <a:avLst/>
          </a:prstGeom>
          <a:noFill/>
        </p:spPr>
        <p:txBody>
          <a:bodyPr wrap="square">
            <a:spAutoFit/>
          </a:bodyPr>
          <a:lstStyle/>
          <a:p>
            <a:pPr marL="342900" lvl="0" indent="-342900" rtl="0">
              <a:lnSpc>
                <a:spcPct val="107000"/>
              </a:lnSpc>
              <a:spcAft>
                <a:spcPts val="800"/>
              </a:spcAft>
              <a:buFont typeface="+mj-lt"/>
              <a:buAutoNum type="arabicPeriod"/>
            </a:pPr>
            <a:r>
              <a:rPr lang="fr-FR" sz="28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Pénétration</a:t>
            </a:r>
            <a:endParaRPr lang="fr-FR" sz="2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sp>
        <p:nvSpPr>
          <p:cNvPr id="6" name="ZoneTexte 5">
            <a:extLst>
              <a:ext uri="{FF2B5EF4-FFF2-40B4-BE49-F238E27FC236}">
                <a16:creationId xmlns:a16="http://schemas.microsoft.com/office/drawing/2014/main" id="{59CA796D-5102-5644-4F7C-C1A1F3ADAF8F}"/>
              </a:ext>
            </a:extLst>
          </p:cNvPr>
          <p:cNvSpPr txBox="1"/>
          <p:nvPr/>
        </p:nvSpPr>
        <p:spPr>
          <a:xfrm>
            <a:off x="1026304" y="6387609"/>
            <a:ext cx="9961418" cy="374077"/>
          </a:xfrm>
          <a:prstGeom prst="rect">
            <a:avLst/>
          </a:prstGeom>
          <a:noFill/>
        </p:spPr>
        <p:txBody>
          <a:bodyPr wrap="square">
            <a:spAutoFit/>
          </a:bodyPr>
          <a:lstStyle/>
          <a:p>
            <a:pPr algn="just">
              <a:lnSpc>
                <a:spcPct val="107000"/>
              </a:lnSpc>
              <a:spcAft>
                <a:spcPts val="800"/>
              </a:spcAft>
            </a:pPr>
            <a:r>
              <a:rPr lang="fr-FR" sz="1800" b="1" dirty="0">
                <a:effectLst/>
                <a:latin typeface="Times New Roman" panose="02020603050405020304" pitchFamily="18" charset="0"/>
                <a:ea typeface="Calibri" panose="020F0502020204030204" pitchFamily="34" charset="0"/>
                <a:cs typeface="Arial" panose="020B0604020202020204" pitchFamily="34" charset="0"/>
              </a:rPr>
              <a:t>NB : </a:t>
            </a:r>
            <a:r>
              <a:rPr lang="fr-FR" sz="1800" dirty="0">
                <a:effectLst/>
                <a:latin typeface="Times New Roman" panose="02020603050405020304" pitchFamily="18" charset="0"/>
                <a:ea typeface="Calibri" panose="020F0502020204030204" pitchFamily="34" charset="0"/>
                <a:cs typeface="Arial" panose="020B0604020202020204" pitchFamily="34" charset="0"/>
              </a:rPr>
              <a:t>Certains produits de ces réactions sont même plus phytotoxiques que le polluant lui-même.</a:t>
            </a:r>
            <a:endParaRPr lang="fr-FR" sz="18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53453804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1" name="Rectangle 6150">
            <a:extLst>
              <a:ext uri="{FF2B5EF4-FFF2-40B4-BE49-F238E27FC236}">
                <a16:creationId xmlns:a16="http://schemas.microsoft.com/office/drawing/2014/main" id="{53506EC2-4383-F496-C665-563468159EE7}"/>
              </a:ext>
            </a:extLst>
          </p:cNvPr>
          <p:cNvSpPr/>
          <p:nvPr/>
        </p:nvSpPr>
        <p:spPr>
          <a:xfrm>
            <a:off x="0" y="1311249"/>
            <a:ext cx="12192000" cy="554675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Titre 2">
            <a:extLst>
              <a:ext uri="{FF2B5EF4-FFF2-40B4-BE49-F238E27FC236}">
                <a16:creationId xmlns:a16="http://schemas.microsoft.com/office/drawing/2014/main" id="{DC2DB4E0-7246-00B2-6D28-D677BAD65E39}"/>
              </a:ext>
            </a:extLst>
          </p:cNvPr>
          <p:cNvSpPr>
            <a:spLocks noGrp="1"/>
          </p:cNvSpPr>
          <p:nvPr>
            <p:ph type="title"/>
          </p:nvPr>
        </p:nvSpPr>
        <p:spPr>
          <a:xfrm>
            <a:off x="609601" y="261382"/>
            <a:ext cx="10972800" cy="699910"/>
          </a:xfrm>
        </p:spPr>
        <p:txBody>
          <a:bodyPr>
            <a:normAutofit fontScale="90000"/>
          </a:bodyPr>
          <a:lstStyle/>
          <a:p>
            <a:pPr algn="ctr" eaLnBrk="0" latinLnBrk="0" hangingPunct="0"/>
            <a:r>
              <a:rPr lang="fr-FR" dirty="0"/>
              <a:t>Réponses physiologiques des plantes</a:t>
            </a:r>
          </a:p>
        </p:txBody>
      </p:sp>
      <p:sp>
        <p:nvSpPr>
          <p:cNvPr id="5" name="ZoneTexte 4">
            <a:extLst>
              <a:ext uri="{FF2B5EF4-FFF2-40B4-BE49-F238E27FC236}">
                <a16:creationId xmlns:a16="http://schemas.microsoft.com/office/drawing/2014/main" id="{30BFE655-5B7B-D518-B7B9-B03C437523FD}"/>
              </a:ext>
            </a:extLst>
          </p:cNvPr>
          <p:cNvSpPr txBox="1"/>
          <p:nvPr/>
        </p:nvSpPr>
        <p:spPr>
          <a:xfrm>
            <a:off x="957029" y="1311249"/>
            <a:ext cx="10625372" cy="530594"/>
          </a:xfrm>
          <a:prstGeom prst="rect">
            <a:avLst/>
          </a:prstGeom>
          <a:noFill/>
        </p:spPr>
        <p:txBody>
          <a:bodyPr wrap="square">
            <a:spAutoFit/>
          </a:bodyPr>
          <a:lstStyle/>
          <a:p>
            <a:pPr marL="514350" lvl="0" indent="-514350" rtl="0">
              <a:lnSpc>
                <a:spcPct val="107000"/>
              </a:lnSpc>
              <a:spcAft>
                <a:spcPts val="800"/>
              </a:spcAft>
              <a:buFont typeface="+mj-lt"/>
              <a:buAutoNum type="arabicPeriod" startAt="2"/>
            </a:pPr>
            <a:r>
              <a:rPr lang="fr-FR" sz="2800" b="1" dirty="0">
                <a:solidFill>
                  <a:srgbClr val="FF0000"/>
                </a:solidFill>
                <a:effectLst/>
                <a:latin typeface="Times New Roman" panose="02020603050405020304" pitchFamily="18" charset="0"/>
                <a:ea typeface="Calibri" panose="020F0502020204030204" pitchFamily="34" charset="0"/>
                <a:cs typeface="Arial" panose="020B0604020202020204" pitchFamily="34" charset="0"/>
              </a:rPr>
              <a:t>Stratégie de défense classique relative à la nature de la plante </a:t>
            </a:r>
            <a:endParaRPr lang="fr-FR" sz="2800" dirty="0">
              <a:solidFill>
                <a:srgbClr val="FF0000"/>
              </a:solidFill>
              <a:effectLst/>
              <a:latin typeface="Calibri" panose="020F0502020204030204" pitchFamily="34" charset="0"/>
              <a:ea typeface="Calibri" panose="020F0502020204030204" pitchFamily="34" charset="0"/>
              <a:cs typeface="Arial" panose="020B0604020202020204" pitchFamily="34" charset="0"/>
            </a:endParaRPr>
          </a:p>
        </p:txBody>
      </p:sp>
      <p:pic>
        <p:nvPicPr>
          <p:cNvPr id="4" name="Image 3">
            <a:extLst>
              <a:ext uri="{FF2B5EF4-FFF2-40B4-BE49-F238E27FC236}">
                <a16:creationId xmlns:a16="http://schemas.microsoft.com/office/drawing/2014/main" id="{FA228A6A-10BC-CFF2-4C3B-F18E7CC36968}"/>
              </a:ext>
            </a:extLst>
          </p:cNvPr>
          <p:cNvPicPr>
            <a:picLocks noChangeAspect="1"/>
          </p:cNvPicPr>
          <p:nvPr/>
        </p:nvPicPr>
        <p:blipFill>
          <a:blip r:embed="rId2"/>
          <a:stretch>
            <a:fillRect/>
          </a:stretch>
        </p:blipFill>
        <p:spPr>
          <a:xfrm>
            <a:off x="957029" y="2191800"/>
            <a:ext cx="10625372" cy="4404818"/>
          </a:xfrm>
          <a:prstGeom prst="rect">
            <a:avLst/>
          </a:prstGeom>
        </p:spPr>
      </p:pic>
      <p:sp>
        <p:nvSpPr>
          <p:cNvPr id="6" name="ZoneTexte 5">
            <a:extLst>
              <a:ext uri="{FF2B5EF4-FFF2-40B4-BE49-F238E27FC236}">
                <a16:creationId xmlns:a16="http://schemas.microsoft.com/office/drawing/2014/main" id="{4664203F-A30E-639C-59F8-10E492C2AAC3}"/>
              </a:ext>
            </a:extLst>
          </p:cNvPr>
          <p:cNvSpPr txBox="1"/>
          <p:nvPr/>
        </p:nvSpPr>
        <p:spPr>
          <a:xfrm>
            <a:off x="4720134" y="3928162"/>
            <a:ext cx="1438741" cy="257506"/>
          </a:xfrm>
          <a:prstGeom prst="rect">
            <a:avLst/>
          </a:prstGeom>
          <a:noFill/>
        </p:spPr>
        <p:txBody>
          <a:bodyPr wrap="square">
            <a:spAutoFit/>
          </a:bodyPr>
          <a:lstStyle/>
          <a:p>
            <a:pPr lvl="0" algn="ctr" rtl="0">
              <a:lnSpc>
                <a:spcPct val="107000"/>
              </a:lnSpc>
              <a:spcAft>
                <a:spcPts val="800"/>
              </a:spcAft>
            </a:pPr>
            <a:r>
              <a:rPr lang="fr-FR" sz="1050" b="1" dirty="0">
                <a:solidFill>
                  <a:schemeClr val="bg1"/>
                </a:solidFill>
                <a:latin typeface="Calibri" panose="020F0502020204030204" pitchFamily="34" charset="0"/>
                <a:ea typeface="Calibri" panose="020F0502020204030204" pitchFamily="34" charset="0"/>
                <a:cs typeface="Arial" panose="020B0604020202020204" pitchFamily="34" charset="0"/>
              </a:rPr>
              <a:t>P</a:t>
            </a:r>
            <a:r>
              <a:rPr lang="fr-FR" sz="1050" b="1" dirty="0">
                <a:solidFill>
                  <a:schemeClr val="bg1"/>
                </a:solidFill>
                <a:effectLst/>
                <a:latin typeface="Calibri" panose="020F0502020204030204" pitchFamily="34" charset="0"/>
                <a:ea typeface="Calibri" panose="020F0502020204030204" pitchFamily="34" charset="0"/>
                <a:cs typeface="Arial" panose="020B0604020202020204" pitchFamily="34" charset="0"/>
              </a:rPr>
              <a:t>eroxyde d’hydrogène</a:t>
            </a:r>
          </a:p>
        </p:txBody>
      </p:sp>
      <p:sp>
        <p:nvSpPr>
          <p:cNvPr id="7" name="ZoneTexte 6">
            <a:extLst>
              <a:ext uri="{FF2B5EF4-FFF2-40B4-BE49-F238E27FC236}">
                <a16:creationId xmlns:a16="http://schemas.microsoft.com/office/drawing/2014/main" id="{8C853A37-C97A-8256-A814-059FCFBBA093}"/>
              </a:ext>
            </a:extLst>
          </p:cNvPr>
          <p:cNvSpPr txBox="1"/>
          <p:nvPr/>
        </p:nvSpPr>
        <p:spPr>
          <a:xfrm>
            <a:off x="6333658" y="3925782"/>
            <a:ext cx="1438742" cy="257506"/>
          </a:xfrm>
          <a:prstGeom prst="rect">
            <a:avLst/>
          </a:prstGeom>
          <a:noFill/>
        </p:spPr>
        <p:txBody>
          <a:bodyPr wrap="square">
            <a:spAutoFit/>
          </a:bodyPr>
          <a:lstStyle/>
          <a:p>
            <a:pPr algn="ctr">
              <a:lnSpc>
                <a:spcPct val="107000"/>
              </a:lnSpc>
              <a:spcAft>
                <a:spcPts val="800"/>
              </a:spcAft>
            </a:pPr>
            <a:r>
              <a:rPr lang="fr-FR" sz="1050" b="1" dirty="0">
                <a:solidFill>
                  <a:schemeClr val="bg1"/>
                </a:solidFill>
                <a:latin typeface="Calibri" panose="020F0502020204030204" pitchFamily="34" charset="0"/>
                <a:cs typeface="Arial" panose="020B0604020202020204" pitchFamily="34" charset="0"/>
              </a:rPr>
              <a:t>Anion superoxyde</a:t>
            </a:r>
          </a:p>
        </p:txBody>
      </p:sp>
      <p:sp>
        <p:nvSpPr>
          <p:cNvPr id="8" name="ZoneTexte 7">
            <a:extLst>
              <a:ext uri="{FF2B5EF4-FFF2-40B4-BE49-F238E27FC236}">
                <a16:creationId xmlns:a16="http://schemas.microsoft.com/office/drawing/2014/main" id="{DD2DB795-07D9-7BBB-D26E-F463BC3B28EA}"/>
              </a:ext>
            </a:extLst>
          </p:cNvPr>
          <p:cNvSpPr txBox="1"/>
          <p:nvPr/>
        </p:nvSpPr>
        <p:spPr>
          <a:xfrm>
            <a:off x="4629548" y="4662637"/>
            <a:ext cx="1438742" cy="257506"/>
          </a:xfrm>
          <a:prstGeom prst="rect">
            <a:avLst/>
          </a:prstGeom>
          <a:noFill/>
        </p:spPr>
        <p:txBody>
          <a:bodyPr wrap="square">
            <a:spAutoFit/>
          </a:bodyPr>
          <a:lstStyle/>
          <a:p>
            <a:pPr algn="ctr">
              <a:lnSpc>
                <a:spcPct val="107000"/>
              </a:lnSpc>
              <a:spcAft>
                <a:spcPts val="800"/>
              </a:spcAft>
            </a:pPr>
            <a:r>
              <a:rPr lang="fr-FR" sz="1050" b="1" dirty="0">
                <a:solidFill>
                  <a:schemeClr val="bg1"/>
                </a:solidFill>
                <a:latin typeface="Calibri" panose="020F0502020204030204" pitchFamily="34" charset="0"/>
                <a:cs typeface="Arial" panose="020B0604020202020204" pitchFamily="34" charset="0"/>
              </a:rPr>
              <a:t>Oxygène singulet</a:t>
            </a:r>
          </a:p>
        </p:txBody>
      </p:sp>
      <p:sp>
        <p:nvSpPr>
          <p:cNvPr id="9" name="ZoneTexte 8">
            <a:extLst>
              <a:ext uri="{FF2B5EF4-FFF2-40B4-BE49-F238E27FC236}">
                <a16:creationId xmlns:a16="http://schemas.microsoft.com/office/drawing/2014/main" id="{E38DAAC6-DA24-F848-3CC1-A271A3C6E752}"/>
              </a:ext>
            </a:extLst>
          </p:cNvPr>
          <p:cNvSpPr txBox="1"/>
          <p:nvPr/>
        </p:nvSpPr>
        <p:spPr>
          <a:xfrm>
            <a:off x="6297425" y="4676492"/>
            <a:ext cx="1438742" cy="257506"/>
          </a:xfrm>
          <a:prstGeom prst="rect">
            <a:avLst/>
          </a:prstGeom>
          <a:noFill/>
        </p:spPr>
        <p:txBody>
          <a:bodyPr wrap="square">
            <a:spAutoFit/>
          </a:bodyPr>
          <a:lstStyle/>
          <a:p>
            <a:pPr algn="ctr">
              <a:lnSpc>
                <a:spcPct val="107000"/>
              </a:lnSpc>
              <a:spcAft>
                <a:spcPts val="800"/>
              </a:spcAft>
            </a:pPr>
            <a:r>
              <a:rPr lang="fr-FR" sz="1050" b="1" dirty="0">
                <a:solidFill>
                  <a:schemeClr val="bg1"/>
                </a:solidFill>
                <a:latin typeface="Calibri" panose="020F0502020204030204" pitchFamily="34" charset="0"/>
                <a:cs typeface="Arial" panose="020B0604020202020204" pitchFamily="34" charset="0"/>
              </a:rPr>
              <a:t>Radical hydroxyle</a:t>
            </a:r>
          </a:p>
        </p:txBody>
      </p:sp>
    </p:spTree>
    <p:extLst>
      <p:ext uri="{BB962C8B-B14F-4D97-AF65-F5344CB8AC3E}">
        <p14:creationId xmlns:p14="http://schemas.microsoft.com/office/powerpoint/2010/main" val="35573063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idx="4294967295"/>
          </p:nvPr>
        </p:nvSpPr>
        <p:spPr>
          <a:xfrm>
            <a:off x="734291" y="2797320"/>
            <a:ext cx="10972800" cy="798512"/>
          </a:xfrm>
        </p:spPr>
        <p:txBody>
          <a:bodyPr vert="horz" wrap="square" lIns="99569" tIns="49785" rIns="99569" bIns="49785" numCol="1" rtlCol="0" anchor="t" anchorCtr="0" compatLnSpc="1">
            <a:prstTxWarp prst="textNoShape">
              <a:avLst/>
            </a:prstTxWarp>
            <a:noAutofit/>
          </a:bodyPr>
          <a:lstStyle/>
          <a:p>
            <a:pPr algn="ctr" fontAlgn="base">
              <a:spcAft>
                <a:spcPct val="0"/>
              </a:spcAft>
              <a:buClr>
                <a:schemeClr val="hlink"/>
              </a:buClr>
              <a:buFont typeface="굴림체" pitchFamily="49" charset="-127"/>
            </a:pPr>
            <a:r>
              <a:rPr lang="fr-FR" altLang="ko-KR" sz="6000" b="1" dirty="0">
                <a:solidFill>
                  <a:schemeClr val="bg1"/>
                </a:solidFill>
                <a:latin typeface="Times New Roman" panose="02020603050405020304" pitchFamily="18" charset="0"/>
                <a:cs typeface="Times New Roman" panose="02020603050405020304" pitchFamily="18" charset="0"/>
              </a:rPr>
              <a:t>CONCLUSION</a:t>
            </a:r>
          </a:p>
        </p:txBody>
      </p:sp>
    </p:spTree>
    <p:extLst>
      <p:ext uri="{BB962C8B-B14F-4D97-AF65-F5344CB8AC3E}">
        <p14:creationId xmlns:p14="http://schemas.microsoft.com/office/powerpoint/2010/main" val="23502659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6531543E-904B-6F57-3C1A-FC1D2E1F22C4}"/>
              </a:ext>
            </a:extLst>
          </p:cNvPr>
          <p:cNvSpPr>
            <a:spLocks noGrp="1"/>
          </p:cNvSpPr>
          <p:nvPr>
            <p:ph type="sldNum" sz="quarter" idx="12"/>
          </p:nvPr>
        </p:nvSpPr>
        <p:spPr/>
        <p:txBody>
          <a:bodyPr/>
          <a:lstStyle/>
          <a:p>
            <a:fld id="{EE6BC638-39B7-4287-91A7-2A3DDA573295}" type="slidenum">
              <a:rPr lang="ko-KR" altLang="en-US" smtClean="0">
                <a:solidFill>
                  <a:prstClr val="black">
                    <a:tint val="75000"/>
                  </a:prstClr>
                </a:solidFill>
                <a:latin typeface="Calibri"/>
              </a:rPr>
              <a:pPr/>
              <a:t>9</a:t>
            </a:fld>
            <a:endParaRPr lang="ko-KR" altLang="en-US">
              <a:solidFill>
                <a:prstClr val="black">
                  <a:tint val="75000"/>
                </a:prstClr>
              </a:solidFill>
              <a:latin typeface="Calibri"/>
            </a:endParaRPr>
          </a:p>
        </p:txBody>
      </p:sp>
      <p:sp>
        <p:nvSpPr>
          <p:cNvPr id="5" name="Title 1">
            <a:extLst>
              <a:ext uri="{FF2B5EF4-FFF2-40B4-BE49-F238E27FC236}">
                <a16:creationId xmlns:a16="http://schemas.microsoft.com/office/drawing/2014/main" id="{2E2C92D8-2AC3-C4B7-FC23-BB7087F5D222}"/>
              </a:ext>
            </a:extLst>
          </p:cNvPr>
          <p:cNvSpPr txBox="1">
            <a:spLocks/>
          </p:cNvSpPr>
          <p:nvPr/>
        </p:nvSpPr>
        <p:spPr>
          <a:xfrm>
            <a:off x="949123" y="292804"/>
            <a:ext cx="9190515" cy="798567"/>
          </a:xfrm>
          <a:prstGeom prst="rect">
            <a:avLst/>
          </a:prstGeom>
        </p:spPr>
        <p:txBody>
          <a:bodyPr vert="horz" lIns="99569" tIns="49785" rIns="99569" bIns="49785" rtlCol="0" anchor="ctr">
            <a:normAutofit fontScale="97500"/>
          </a:bodyPr>
          <a:lstStyle>
            <a:lvl1pPr algn="l" defTabSz="995491" rtl="0" eaLnBrk="1" latinLnBrk="1" hangingPunct="1">
              <a:spcBef>
                <a:spcPct val="0"/>
              </a:spcBef>
              <a:buNone/>
              <a:defRPr lang="ko-KR" altLang="en-US" sz="3999" b="1" kern="1200" baseline="0" dirty="0">
                <a:solidFill>
                  <a:srgbClr val="FEECBE"/>
                </a:solidFill>
                <a:effectLst/>
                <a:latin typeface="+mj-lt"/>
                <a:ea typeface="맑은 고딕" pitchFamily="50" charset="-127"/>
                <a:cs typeface="+mj-cs"/>
              </a:defRPr>
            </a:lvl1pPr>
          </a:lstStyle>
          <a:p>
            <a:r>
              <a:rPr lang="fr-MA" altLang="en-US" sz="3600" dirty="0">
                <a:solidFill>
                  <a:schemeClr val="bg1"/>
                </a:solidFill>
                <a:latin typeface="Times New Roman" panose="02020603050405020304" pitchFamily="18" charset="0"/>
                <a:cs typeface="Times New Roman" panose="02020603050405020304" pitchFamily="18" charset="0"/>
              </a:rPr>
              <a:t>3- Comment se développe les pluies acides :</a:t>
            </a:r>
          </a:p>
        </p:txBody>
      </p:sp>
      <p:pic>
        <p:nvPicPr>
          <p:cNvPr id="2050" name="Picture 2">
            <a:extLst>
              <a:ext uri="{FF2B5EF4-FFF2-40B4-BE49-F238E27FC236}">
                <a16:creationId xmlns:a16="http://schemas.microsoft.com/office/drawing/2014/main" id="{68D3C39C-1FE3-BC11-2C6A-0FE8EFF7D35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1345437"/>
            <a:ext cx="10972802" cy="5299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138284"/>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 coins arrondis 1">
            <a:extLst>
              <a:ext uri="{FF2B5EF4-FFF2-40B4-BE49-F238E27FC236}">
                <a16:creationId xmlns:a16="http://schemas.microsoft.com/office/drawing/2014/main" id="{166B3FE5-2EAA-C20E-4EE5-CEC899160DAF}"/>
              </a:ext>
            </a:extLst>
          </p:cNvPr>
          <p:cNvSpPr/>
          <p:nvPr/>
        </p:nvSpPr>
        <p:spPr>
          <a:xfrm>
            <a:off x="1078522" y="1478211"/>
            <a:ext cx="10034953" cy="2291931"/>
          </a:xfrm>
          <a:prstGeom prst="roundRect">
            <a:avLst>
              <a:gd name="adj" fmla="val 50000"/>
            </a:avLst>
          </a:prstGeom>
          <a:solidFill>
            <a:schemeClr val="bg1">
              <a:alpha val="30000"/>
            </a:schemeClr>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5" name="제목 4"/>
          <p:cNvSpPr>
            <a:spLocks noGrp="1"/>
          </p:cNvSpPr>
          <p:nvPr>
            <p:ph type="ctrTitle"/>
          </p:nvPr>
        </p:nvSpPr>
        <p:spPr>
          <a:xfrm>
            <a:off x="2928484" y="1794921"/>
            <a:ext cx="6335028" cy="2321585"/>
          </a:xfrm>
        </p:spPr>
        <p:txBody>
          <a:bodyPr/>
          <a:lstStyle/>
          <a:p>
            <a:pPr algn="ctr"/>
            <a:r>
              <a:rPr lang="fr-FR" altLang="ko-KR" sz="4800" b="1" dirty="0">
                <a:ln w="3175">
                  <a:noFill/>
                </a:ln>
                <a:solidFill>
                  <a:schemeClr val="tx1"/>
                </a:solidFill>
                <a:effectLst>
                  <a:glow rad="228600">
                    <a:srgbClr val="FFFF00">
                      <a:alpha val="40000"/>
                    </a:srgbClr>
                  </a:glow>
                  <a:outerShdw blurRad="38100" dist="50800" dir="5400000" algn="ctr" rotWithShape="0">
                    <a:srgbClr val="FFFF00">
                      <a:alpha val="43000"/>
                    </a:srgbClr>
                  </a:outerShdw>
                  <a:reflection stA="45000" endPos="20000" dist="50800" dir="5400000" sy="-100000" algn="bl" rotWithShape="0"/>
                </a:effectLst>
                <a:latin typeface="Times New Roman" panose="02020603050405020304" pitchFamily="18" charset="0"/>
                <a:ea typeface="+mn-ea"/>
                <a:cs typeface="Times New Roman" panose="02020603050405020304" pitchFamily="18" charset="0"/>
              </a:rPr>
              <a:t>MERCI POUR VOTRE ATTENTION</a:t>
            </a:r>
          </a:p>
        </p:txBody>
      </p:sp>
    </p:spTree>
    <p:extLst>
      <p:ext uri="{BB962C8B-B14F-4D97-AF65-F5344CB8AC3E}">
        <p14:creationId xmlns:p14="http://schemas.microsoft.com/office/powerpoint/2010/main" val="3298435539"/>
      </p:ext>
    </p:extLst>
  </p:cSld>
  <p:clrMapOvr>
    <a:masterClrMapping/>
  </p:clrMapOvr>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사용자 지정 1">
      <a:majorFont>
        <a:latin typeface="Calibri"/>
        <a:ea typeface="맑은 고딕"/>
        <a:cs typeface=""/>
      </a:majorFont>
      <a:minorFont>
        <a:latin typeface="Calibri Light"/>
        <a:ea typeface="맑은 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a:spAutoFit/>
      </a:bodyPr>
      <a:lstStyle>
        <a:defPPr algn="ctr">
          <a:defRPr dirty="0">
            <a:latin typeface="Times New Roman" panose="02020603050405020304" pitchFamily="18" charset="0"/>
            <a:ea typeface="Calibri" panose="020F0502020204030204" pitchFamily="34" charset="0"/>
          </a:defRPr>
        </a:defPPr>
      </a:lstStyle>
    </a:txDef>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2215</TotalTime>
  <Words>4040</Words>
  <Application>Microsoft Office PowerPoint</Application>
  <PresentationFormat>Widescreen</PresentationFormat>
  <Paragraphs>360</Paragraphs>
  <Slides>90</Slides>
  <Notes>4</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90</vt:i4>
      </vt:variant>
    </vt:vector>
  </HeadingPairs>
  <TitlesOfParts>
    <vt:vector size="106" baseType="lpstr">
      <vt:lpstr>Times New Roman</vt:lpstr>
      <vt:lpstr>Source Sans Pro</vt:lpstr>
      <vt:lpstr>Calibri Light</vt:lpstr>
      <vt:lpstr>Noto Sans</vt:lpstr>
      <vt:lpstr>Montserrat</vt:lpstr>
      <vt:lpstr>Algerian</vt:lpstr>
      <vt:lpstr>Garamond</vt:lpstr>
      <vt:lpstr>굴림체</vt:lpstr>
      <vt:lpstr>Tahoma</vt:lpstr>
      <vt:lpstr>Calibri</vt:lpstr>
      <vt:lpstr>Bierstadt</vt:lpstr>
      <vt:lpstr>Arial</vt:lpstr>
      <vt:lpstr>Malgun Gothic</vt:lpstr>
      <vt:lpstr>Barlow</vt:lpstr>
      <vt:lpstr>Wingdings</vt:lpstr>
      <vt:lpstr>Office 테마</vt:lpstr>
      <vt:lpstr>PowerPoint Presentation</vt:lpstr>
      <vt:lpstr>PowerPoint Presentation</vt:lpstr>
      <vt:lpstr>INTRODUCTION</vt:lpstr>
      <vt:lpstr>01</vt:lpstr>
      <vt:lpstr>I-Les pluies acides et la pollution de l’air :</vt:lpstr>
      <vt:lpstr>PowerPoint Presentation</vt:lpstr>
      <vt:lpstr>PowerPoint Presentation</vt:lpstr>
      <vt:lpstr>PowerPoint Presentation</vt:lpstr>
      <vt:lpstr>PowerPoint Presentation</vt:lpstr>
      <vt:lpstr>PowerPoint Presentation</vt:lpstr>
      <vt:lpstr>4- Source des émissions acidifiantes : </vt:lpstr>
      <vt:lpstr>PowerPoint Presentation</vt:lpstr>
      <vt:lpstr>5- Effets potentiels des pluies acides :</vt:lpstr>
      <vt:lpstr>PowerPoint Presentation</vt:lpstr>
      <vt:lpstr>Lacs et écosystème aquatique :</vt:lpstr>
      <vt:lpstr>PowerPoint Presentation</vt:lpstr>
      <vt:lpstr>PowerPoint Presentation</vt:lpstr>
      <vt:lpstr>Baisse de la diversité des espèces avec l’acidification :</vt:lpstr>
      <vt:lpstr>Dégradation des monuments avec l’acidification :</vt:lpstr>
      <vt:lpstr>02</vt:lpstr>
      <vt:lpstr>PowerPoint Presentation</vt:lpstr>
      <vt:lpstr>PowerPoint Presentation</vt:lpstr>
      <vt:lpstr>PowerPoint Presentation</vt:lpstr>
      <vt:lpstr>PowerPoint Presentation</vt:lpstr>
      <vt:lpstr>Le fonctionnement de GES :</vt:lpstr>
      <vt:lpstr>PowerPoint Presentation</vt:lpstr>
      <vt:lpstr>PowerPoint Presentation</vt:lpstr>
      <vt:lpstr>PowerPoint Presentation</vt:lpstr>
      <vt:lpstr>PowerPoint Presentation</vt:lpstr>
      <vt:lpstr>PowerPoint Presentation</vt:lpstr>
      <vt:lpstr>Carte de vulnérabilité</vt:lpstr>
      <vt:lpstr>PowerPoint Presentation</vt:lpstr>
      <vt:lpstr>PowerPoint Presentation</vt:lpstr>
      <vt:lpstr>PowerPoint Presentation</vt:lpstr>
      <vt:lpstr>Méthodes d’adaptation</vt:lpstr>
      <vt:lpstr>Méthodes d’atténuation</vt:lpstr>
      <vt:lpstr>Le prototype Kyoto</vt:lpstr>
      <vt:lpstr>Les trois mécanismes flexibles du prototype KYOTO</vt:lpstr>
      <vt:lpstr>Les objectifs de MDP</vt:lpstr>
      <vt:lpstr>Type de projet MDP</vt:lpstr>
      <vt:lpstr>Bilan d’expriénce de MDP:</vt:lpstr>
      <vt:lpstr>Le MDP au Maroc </vt:lpstr>
      <vt:lpstr>Portefeuille MDP du Maroc - Projets enregistrés </vt:lpstr>
      <vt:lpstr>03</vt:lpstr>
      <vt:lpstr>Chiffres clés</vt:lpstr>
      <vt:lpstr>Répartition des surfaces forestières dans le monde</vt:lpstr>
      <vt:lpstr>Maroc forestier :</vt:lpstr>
      <vt:lpstr>PowerPoint Presentation</vt:lpstr>
      <vt:lpstr>PowerPoint Presentation</vt:lpstr>
      <vt:lpstr>Au niveau du cycle carbone C :</vt:lpstr>
      <vt:lpstr>PowerPoint Presentation</vt:lpstr>
      <vt:lpstr>PowerPoint Presentation</vt:lpstr>
      <vt:lpstr>Bilan annuel des flux de carbone sur Terre du projet GCP  (Global Carbon Project)</vt:lpstr>
      <vt:lpstr>Au niveau de l’atmosphère</vt:lpstr>
      <vt:lpstr>Au niveau des continents</vt:lpstr>
      <vt:lpstr>PowerPoint Presentation</vt:lpstr>
      <vt:lpstr>Cycle global du carbone :</vt:lpstr>
      <vt:lpstr>Flux et stocks de carbone au niveau des forêts :</vt:lpstr>
      <vt:lpstr>Au niveau du sol et du cycle de l’eau :</vt:lpstr>
      <vt:lpstr>PowerPoint Presentation</vt:lpstr>
      <vt:lpstr>Au niveau de la biodiversité :</vt:lpstr>
      <vt:lpstr>Au niveau de la santé humaine :</vt:lpstr>
      <vt:lpstr>04</vt:lpstr>
      <vt:lpstr>Symptomatologie induite par la pollution d’air sur la végétation</vt:lpstr>
      <vt:lpstr>Symptomatologie des polluants locaux</vt:lpstr>
      <vt:lpstr>Symptomatologie des polluants régionaux</vt:lpstr>
      <vt:lpstr>Symptomatologie des polluants régionaux</vt:lpstr>
      <vt:lpstr>Symptomatologie des polluants globaux</vt:lpstr>
      <vt:lpstr>Impacts de la pollution atmosphérique sur les écosystèmes continentaux</vt:lpstr>
      <vt:lpstr>Impacts sur les écosystèmes forestiers</vt:lpstr>
      <vt:lpstr>Impacts sur les écosystèmes forestiers</vt:lpstr>
      <vt:lpstr>Impacts sur les écosystèmes forestiers</vt:lpstr>
      <vt:lpstr>Impacts sur les écosystèmes forestiers</vt:lpstr>
      <vt:lpstr>Impacts de la pollution atmosphérique sur les écosystèmes continentaux</vt:lpstr>
      <vt:lpstr>Impacts sur les prairies</vt:lpstr>
      <vt:lpstr>Impacts sur les prairies</vt:lpstr>
      <vt:lpstr>Impacts sur les prairies</vt:lpstr>
      <vt:lpstr>Impacts sur les prairies</vt:lpstr>
      <vt:lpstr>Impacts de la pollution atmosphérique sur les écosystèmes continentaux</vt:lpstr>
      <vt:lpstr>Impacts de la pollution atmosphérique sur les écosystèmes continentaux</vt:lpstr>
      <vt:lpstr>Impacts de la pollution atmosphérique sur les écosystèmes aquatiques</vt:lpstr>
      <vt:lpstr>Impacts de la pollution atmosphérique sur les écosystèmes aquatiques</vt:lpstr>
      <vt:lpstr>L'eutrophisation des estuaires due à l'azote</vt:lpstr>
      <vt:lpstr>Impacts de la pollution atmosphérique sur les écosystèmes aquatiques</vt:lpstr>
      <vt:lpstr>Impacts sur les relations plantes-insectes</vt:lpstr>
      <vt:lpstr>Réponses physiologiques des plantes</vt:lpstr>
      <vt:lpstr>Réponses physiologiques des plantes</vt:lpstr>
      <vt:lpstr>Réponses physiologiques des plantes</vt:lpstr>
      <vt:lpstr>CONCLUSION</vt:lpstr>
      <vt:lpstr>MERCI POUR VOTRE ATTENTION</vt:lpstr>
    </vt:vector>
  </TitlesOfParts>
  <Manager>Slide Members</Manager>
  <Company>YESFORM Co.,Ltd.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Members</dc:title>
  <dc:subject>Powerpoint Templates , Diagram, Chart, Google slides, Keynote</dc:subject>
  <dc:creator>Slide Members by HS.SEO</dc:creator>
  <cp:keywords>SlideMembers, ppt, PPT Templates, Presentation, Diagram, Chart, Yesform, Google slides, Keynote, Free Slides</cp:keywords>
  <dc:description>The copyright of this document is at Slide Members. Unauthorized copying may result in legal sanctions.</dc:description>
  <cp:lastModifiedBy>HP EliteBook 8440p</cp:lastModifiedBy>
  <cp:revision>170</cp:revision>
  <dcterms:created xsi:type="dcterms:W3CDTF">2018-11-28T08:53:56Z</dcterms:created>
  <dcterms:modified xsi:type="dcterms:W3CDTF">2022-12-21T16:35:49Z</dcterms:modified>
  <cp:category>www.slidemembers.com</cp:category>
</cp:coreProperties>
</file>